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2" r:id="rId3"/>
    <p:sldId id="263" r:id="rId4"/>
    <p:sldId id="268" r:id="rId5"/>
    <p:sldId id="258" r:id="rId6"/>
    <p:sldId id="259" r:id="rId7"/>
    <p:sldId id="267" r:id="rId8"/>
    <p:sldId id="261"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4E46A18-0077-47C0-BE72-B97CD84B5FA0}" v="18" dt="2020-08-09T06:46:04.73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84" y="1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zarul Islam" userId="efa7b130e2a23bd0" providerId="LiveId" clId="{74E46A18-0077-47C0-BE72-B97CD84B5FA0}"/>
    <pc:docChg chg="undo custSel mod addSld delSld modSld">
      <pc:chgData name="Manzarul Islam" userId="efa7b130e2a23bd0" providerId="LiveId" clId="{74E46A18-0077-47C0-BE72-B97CD84B5FA0}" dt="2020-08-09T06:48:59.089" v="626" actId="2696"/>
      <pc:docMkLst>
        <pc:docMk/>
      </pc:docMkLst>
      <pc:sldChg chg="addSp delSp modSp mod setBg setClrOvrMap delDesignElem">
        <pc:chgData name="Manzarul Islam" userId="efa7b130e2a23bd0" providerId="LiveId" clId="{74E46A18-0077-47C0-BE72-B97CD84B5FA0}" dt="2020-08-08T20:41:13.107" v="206"/>
        <pc:sldMkLst>
          <pc:docMk/>
          <pc:sldMk cId="1907065255" sldId="256"/>
        </pc:sldMkLst>
        <pc:spChg chg="mod">
          <ac:chgData name="Manzarul Islam" userId="efa7b130e2a23bd0" providerId="LiveId" clId="{74E46A18-0077-47C0-BE72-B97CD84B5FA0}" dt="2020-08-08T06:15:28.714" v="62" actId="255"/>
          <ac:spMkLst>
            <pc:docMk/>
            <pc:sldMk cId="1907065255" sldId="256"/>
            <ac:spMk id="2" creationId="{1B14953F-212C-4612-8EB5-6173A4BB97B1}"/>
          </ac:spMkLst>
        </pc:spChg>
        <pc:spChg chg="mod ord">
          <ac:chgData name="Manzarul Islam" userId="efa7b130e2a23bd0" providerId="LiveId" clId="{74E46A18-0077-47C0-BE72-B97CD84B5FA0}" dt="2020-08-08T06:12:53.283" v="41" actId="122"/>
          <ac:spMkLst>
            <pc:docMk/>
            <pc:sldMk cId="1907065255" sldId="256"/>
            <ac:spMk id="3" creationId="{8F0A353F-C277-4674-8CA3-ACEA680126A7}"/>
          </ac:spMkLst>
        </pc:spChg>
        <pc:spChg chg="mod ord">
          <ac:chgData name="Manzarul Islam" userId="efa7b130e2a23bd0" providerId="LiveId" clId="{74E46A18-0077-47C0-BE72-B97CD84B5FA0}" dt="2020-08-08T06:13:05.346" v="43" actId="1076"/>
          <ac:spMkLst>
            <pc:docMk/>
            <pc:sldMk cId="1907065255" sldId="256"/>
            <ac:spMk id="7" creationId="{79EC1CAE-C6A5-43B7-B513-691E347B581D}"/>
          </ac:spMkLst>
        </pc:spChg>
        <pc:spChg chg="add del mod">
          <ac:chgData name="Manzarul Islam" userId="efa7b130e2a23bd0" providerId="LiveId" clId="{74E46A18-0077-47C0-BE72-B97CD84B5FA0}" dt="2020-08-08T06:12:30.759" v="37" actId="255"/>
          <ac:spMkLst>
            <pc:docMk/>
            <pc:sldMk cId="1907065255" sldId="256"/>
            <ac:spMk id="24" creationId="{56D61682-393D-4FAA-A9C7-0D9C569158A3}"/>
          </ac:spMkLst>
        </pc:spChg>
        <pc:spChg chg="add del">
          <ac:chgData name="Manzarul Islam" userId="efa7b130e2a23bd0" providerId="LiveId" clId="{74E46A18-0077-47C0-BE72-B97CD84B5FA0}" dt="2020-08-08T06:09:06.559" v="20" actId="26606"/>
          <ac:spMkLst>
            <pc:docMk/>
            <pc:sldMk cId="1907065255" sldId="256"/>
            <ac:spMk id="71" creationId="{1DB7C82F-AB7E-4F0C-B829-FA1B9C415180}"/>
          </ac:spMkLst>
        </pc:spChg>
        <pc:spChg chg="add del">
          <ac:chgData name="Manzarul Islam" userId="efa7b130e2a23bd0" providerId="LiveId" clId="{74E46A18-0077-47C0-BE72-B97CD84B5FA0}" dt="2020-08-08T06:08:37.221" v="11" actId="26606"/>
          <ac:spMkLst>
            <pc:docMk/>
            <pc:sldMk cId="1907065255" sldId="256"/>
            <ac:spMk id="135" creationId="{8ABFE404-8D65-4573-A3EF-6DF477936BA3}"/>
          </ac:spMkLst>
        </pc:spChg>
        <pc:spChg chg="add del">
          <ac:chgData name="Manzarul Islam" userId="efa7b130e2a23bd0" providerId="LiveId" clId="{74E46A18-0077-47C0-BE72-B97CD84B5FA0}" dt="2020-08-08T06:08:51.372" v="15" actId="26606"/>
          <ac:spMkLst>
            <pc:docMk/>
            <pc:sldMk cId="1907065255" sldId="256"/>
            <ac:spMk id="139" creationId="{6313CF8F-B436-401E-9575-DE0F8E8B5B17}"/>
          </ac:spMkLst>
        </pc:spChg>
        <pc:spChg chg="add del">
          <ac:chgData name="Manzarul Islam" userId="efa7b130e2a23bd0" providerId="LiveId" clId="{74E46A18-0077-47C0-BE72-B97CD84B5FA0}" dt="2020-08-08T06:08:51.372" v="15" actId="26606"/>
          <ac:spMkLst>
            <pc:docMk/>
            <pc:sldMk cId="1907065255" sldId="256"/>
            <ac:spMk id="141" creationId="{2A38CFE9-C30A-4551-ACCB-D5808FBC39CD}"/>
          </ac:spMkLst>
        </pc:spChg>
        <pc:spChg chg="add del">
          <ac:chgData name="Manzarul Islam" userId="efa7b130e2a23bd0" providerId="LiveId" clId="{74E46A18-0077-47C0-BE72-B97CD84B5FA0}" dt="2020-08-08T06:08:51.372" v="15" actId="26606"/>
          <ac:spMkLst>
            <pc:docMk/>
            <pc:sldMk cId="1907065255" sldId="256"/>
            <ac:spMk id="143" creationId="{67EF550F-47CE-4FB2-9DAC-12AD835C833D}"/>
          </ac:spMkLst>
        </pc:spChg>
        <pc:spChg chg="add del">
          <ac:chgData name="Manzarul Islam" userId="efa7b130e2a23bd0" providerId="LiveId" clId="{74E46A18-0077-47C0-BE72-B97CD84B5FA0}" dt="2020-08-08T06:08:46.774" v="13" actId="26606"/>
          <ac:spMkLst>
            <pc:docMk/>
            <pc:sldMk cId="1907065255" sldId="256"/>
            <ac:spMk id="1028" creationId="{EF9B8DF2-C3F5-49A2-94D2-F7B65A0F1F15}"/>
          </ac:spMkLst>
        </pc:spChg>
        <pc:spChg chg="add del">
          <ac:chgData name="Manzarul Islam" userId="efa7b130e2a23bd0" providerId="LiveId" clId="{74E46A18-0077-47C0-BE72-B97CD84B5FA0}" dt="2020-08-08T06:08:51.372" v="15" actId="26606"/>
          <ac:spMkLst>
            <pc:docMk/>
            <pc:sldMk cId="1907065255" sldId="256"/>
            <ac:spMk id="1030" creationId="{63F5877B-98C7-49DD-83AB-0F6F57CB6543}"/>
          </ac:spMkLst>
        </pc:spChg>
        <pc:spChg chg="add del">
          <ac:chgData name="Manzarul Islam" userId="efa7b130e2a23bd0" providerId="LiveId" clId="{74E46A18-0077-47C0-BE72-B97CD84B5FA0}" dt="2020-08-08T06:08:51.372" v="15" actId="26606"/>
          <ac:spMkLst>
            <pc:docMk/>
            <pc:sldMk cId="1907065255" sldId="256"/>
            <ac:spMk id="1031" creationId="{4EA91930-66BC-4C41-B4F5-C31EB216F64B}"/>
          </ac:spMkLst>
        </pc:spChg>
        <pc:spChg chg="add del">
          <ac:chgData name="Manzarul Islam" userId="efa7b130e2a23bd0" providerId="LiveId" clId="{74E46A18-0077-47C0-BE72-B97CD84B5FA0}" dt="2020-08-08T06:08:58.126" v="17" actId="26606"/>
          <ac:spMkLst>
            <pc:docMk/>
            <pc:sldMk cId="1907065255" sldId="256"/>
            <ac:spMk id="1033" creationId="{A86541C6-61B1-4DAA-B57A-EAF3F24F0491}"/>
          </ac:spMkLst>
        </pc:spChg>
        <pc:spChg chg="add del">
          <ac:chgData name="Manzarul Islam" userId="efa7b130e2a23bd0" providerId="LiveId" clId="{74E46A18-0077-47C0-BE72-B97CD84B5FA0}" dt="2020-08-08T06:08:58.126" v="17" actId="26606"/>
          <ac:spMkLst>
            <pc:docMk/>
            <pc:sldMk cId="1907065255" sldId="256"/>
            <ac:spMk id="1034" creationId="{71750011-2006-46BB-AFDE-C6E461752333}"/>
          </ac:spMkLst>
        </pc:spChg>
        <pc:spChg chg="add del">
          <ac:chgData name="Manzarul Islam" userId="efa7b130e2a23bd0" providerId="LiveId" clId="{74E46A18-0077-47C0-BE72-B97CD84B5FA0}" dt="2020-08-08T06:09:06.543" v="19" actId="26606"/>
          <ac:spMkLst>
            <pc:docMk/>
            <pc:sldMk cId="1907065255" sldId="256"/>
            <ac:spMk id="1036" creationId="{EF9B8DF2-C3F5-49A2-94D2-F7B65A0F1F15}"/>
          </ac:spMkLst>
        </pc:spChg>
        <pc:spChg chg="add del">
          <ac:chgData name="Manzarul Islam" userId="efa7b130e2a23bd0" providerId="LiveId" clId="{74E46A18-0077-47C0-BE72-B97CD84B5FA0}" dt="2020-08-08T20:41:13.107" v="206"/>
          <ac:spMkLst>
            <pc:docMk/>
            <pc:sldMk cId="1907065255" sldId="256"/>
            <ac:spMk id="1038" creationId="{8ABFE404-8D65-4573-A3EF-6DF477936BA3}"/>
          </ac:spMkLst>
        </pc:spChg>
        <pc:picChg chg="add mod ord">
          <ac:chgData name="Manzarul Islam" userId="efa7b130e2a23bd0" providerId="LiveId" clId="{74E46A18-0077-47C0-BE72-B97CD84B5FA0}" dt="2020-08-08T06:09:06.559" v="20" actId="26606"/>
          <ac:picMkLst>
            <pc:docMk/>
            <pc:sldMk cId="1907065255" sldId="256"/>
            <ac:picMk id="6" creationId="{22BC7F50-5391-416D-9B44-1A4183D741DD}"/>
          </ac:picMkLst>
        </pc:picChg>
        <pc:picChg chg="mod ord">
          <ac:chgData name="Manzarul Islam" userId="efa7b130e2a23bd0" providerId="LiveId" clId="{74E46A18-0077-47C0-BE72-B97CD84B5FA0}" dt="2020-08-08T06:09:06.559" v="20" actId="26606"/>
          <ac:picMkLst>
            <pc:docMk/>
            <pc:sldMk cId="1907065255" sldId="256"/>
            <ac:picMk id="1026" creationId="{EF29F331-69DB-4FEB-B716-2EAF6ACACF4D}"/>
          </ac:picMkLst>
        </pc:picChg>
        <pc:cxnChg chg="add del">
          <ac:chgData name="Manzarul Islam" userId="efa7b130e2a23bd0" providerId="LiveId" clId="{74E46A18-0077-47C0-BE72-B97CD84B5FA0}" dt="2020-08-08T06:08:37.221" v="11" actId="26606"/>
          <ac:cxnSpMkLst>
            <pc:docMk/>
            <pc:sldMk cId="1907065255" sldId="256"/>
            <ac:cxnSpMk id="137" creationId="{AF5191F1-A1C8-4AEE-8007-DF304E42B15E}"/>
          </ac:cxnSpMkLst>
        </pc:cxnChg>
        <pc:cxnChg chg="add del">
          <ac:chgData name="Manzarul Islam" userId="efa7b130e2a23bd0" providerId="LiveId" clId="{74E46A18-0077-47C0-BE72-B97CD84B5FA0}" dt="2020-08-08T20:41:13.107" v="206"/>
          <ac:cxnSpMkLst>
            <pc:docMk/>
            <pc:sldMk cId="1907065255" sldId="256"/>
            <ac:cxnSpMk id="1039" creationId="{AF5191F1-A1C8-4AEE-8007-DF304E42B15E}"/>
          </ac:cxnSpMkLst>
        </pc:cxnChg>
      </pc:sldChg>
      <pc:sldChg chg="addSp delSp modSp new del mod setBg setClrOvrMap delDesignElem">
        <pc:chgData name="Manzarul Islam" userId="efa7b130e2a23bd0" providerId="LiveId" clId="{74E46A18-0077-47C0-BE72-B97CD84B5FA0}" dt="2020-08-08T20:47:02.320" v="224" actId="2696"/>
        <pc:sldMkLst>
          <pc:docMk/>
          <pc:sldMk cId="1414023623" sldId="257"/>
        </pc:sldMkLst>
        <pc:spChg chg="mod">
          <ac:chgData name="Manzarul Islam" userId="efa7b130e2a23bd0" providerId="LiveId" clId="{74E46A18-0077-47C0-BE72-B97CD84B5FA0}" dt="2020-08-08T20:44:08.685" v="213" actId="255"/>
          <ac:spMkLst>
            <pc:docMk/>
            <pc:sldMk cId="1414023623" sldId="257"/>
            <ac:spMk id="2" creationId="{7361218A-94D6-4DC8-A4CC-F3B67D812B0D}"/>
          </ac:spMkLst>
        </pc:spChg>
        <pc:spChg chg="mod">
          <ac:chgData name="Manzarul Islam" userId="efa7b130e2a23bd0" providerId="LiveId" clId="{74E46A18-0077-47C0-BE72-B97CD84B5FA0}" dt="2020-08-08T20:42:57.769" v="207" actId="26606"/>
          <ac:spMkLst>
            <pc:docMk/>
            <pc:sldMk cId="1414023623" sldId="257"/>
            <ac:spMk id="3" creationId="{41CAAD16-58E3-46B7-8168-8390A3EA1552}"/>
          </ac:spMkLst>
        </pc:spChg>
        <pc:spChg chg="add del">
          <ac:chgData name="Manzarul Islam" userId="efa7b130e2a23bd0" providerId="LiveId" clId="{74E46A18-0077-47C0-BE72-B97CD84B5FA0}" dt="2020-08-08T20:45:32.073" v="222"/>
          <ac:spMkLst>
            <pc:docMk/>
            <pc:sldMk cId="1414023623" sldId="257"/>
            <ac:spMk id="5" creationId="{35230A27-1553-42F8-99D7-829868E13715}"/>
          </ac:spMkLst>
        </pc:spChg>
        <pc:spChg chg="add del">
          <ac:chgData name="Manzarul Islam" userId="efa7b130e2a23bd0" providerId="LiveId" clId="{74E46A18-0077-47C0-BE72-B97CD84B5FA0}" dt="2020-08-08T20:45:32.073" v="222"/>
          <ac:spMkLst>
            <pc:docMk/>
            <pc:sldMk cId="1414023623" sldId="257"/>
            <ac:spMk id="6" creationId="{A772232D-B4D6-429F-B3D1-2D9891B85E08}"/>
          </ac:spMkLst>
        </pc:spChg>
        <pc:spChg chg="add del">
          <ac:chgData name="Manzarul Islam" userId="efa7b130e2a23bd0" providerId="LiveId" clId="{74E46A18-0077-47C0-BE72-B97CD84B5FA0}" dt="2020-08-08T20:41:13.107" v="206"/>
          <ac:spMkLst>
            <pc:docMk/>
            <pc:sldMk cId="1414023623" sldId="257"/>
            <ac:spMk id="8" creationId="{87A57295-2710-4920-B99A-4D1FA03A62BD}"/>
          </ac:spMkLst>
        </pc:spChg>
        <pc:spChg chg="add del">
          <ac:chgData name="Manzarul Islam" userId="efa7b130e2a23bd0" providerId="LiveId" clId="{74E46A18-0077-47C0-BE72-B97CD84B5FA0}" dt="2020-08-08T20:41:13.107" v="206"/>
          <ac:spMkLst>
            <pc:docMk/>
            <pc:sldMk cId="1414023623" sldId="257"/>
            <ac:spMk id="10" creationId="{78067929-4D33-4306-9E2F-67C49CDDB5DE}"/>
          </ac:spMkLst>
        </pc:spChg>
        <pc:cxnChg chg="add del">
          <ac:chgData name="Manzarul Islam" userId="efa7b130e2a23bd0" providerId="LiveId" clId="{74E46A18-0077-47C0-BE72-B97CD84B5FA0}" dt="2020-08-08T20:45:32.073" v="222"/>
          <ac:cxnSpMkLst>
            <pc:docMk/>
            <pc:sldMk cId="1414023623" sldId="257"/>
            <ac:cxnSpMk id="7" creationId="{02CC3441-26B3-4381-B3DF-8AE3C288BC0D}"/>
          </ac:cxnSpMkLst>
        </pc:cxnChg>
        <pc:cxnChg chg="add del">
          <ac:chgData name="Manzarul Islam" userId="efa7b130e2a23bd0" providerId="LiveId" clId="{74E46A18-0077-47C0-BE72-B97CD84B5FA0}" dt="2020-08-08T20:41:13.107" v="206"/>
          <ac:cxnSpMkLst>
            <pc:docMk/>
            <pc:sldMk cId="1414023623" sldId="257"/>
            <ac:cxnSpMk id="12" creationId="{2D72A2C9-F3CA-4216-8BAD-FA4C970C3C4E}"/>
          </ac:cxnSpMkLst>
        </pc:cxnChg>
      </pc:sldChg>
      <pc:sldChg chg="addSp delSp modSp new mod setBg setClrOvrMap delDesignElem">
        <pc:chgData name="Manzarul Islam" userId="efa7b130e2a23bd0" providerId="LiveId" clId="{74E46A18-0077-47C0-BE72-B97CD84B5FA0}" dt="2020-08-09T06:28:41.797" v="328" actId="14100"/>
        <pc:sldMkLst>
          <pc:docMk/>
          <pc:sldMk cId="1839635469" sldId="258"/>
        </pc:sldMkLst>
        <pc:spChg chg="mod">
          <ac:chgData name="Manzarul Islam" userId="efa7b130e2a23bd0" providerId="LiveId" clId="{74E46A18-0077-47C0-BE72-B97CD84B5FA0}" dt="2020-08-09T06:28:06.366" v="325" actId="26606"/>
          <ac:spMkLst>
            <pc:docMk/>
            <pc:sldMk cId="1839635469" sldId="258"/>
            <ac:spMk id="2" creationId="{CE622A7B-C071-4138-9A90-B16186AC818E}"/>
          </ac:spMkLst>
        </pc:spChg>
        <pc:spChg chg="mod">
          <ac:chgData name="Manzarul Islam" userId="efa7b130e2a23bd0" providerId="LiveId" clId="{74E46A18-0077-47C0-BE72-B97CD84B5FA0}" dt="2020-08-09T06:28:41.797" v="328" actId="14100"/>
          <ac:spMkLst>
            <pc:docMk/>
            <pc:sldMk cId="1839635469" sldId="258"/>
            <ac:spMk id="3" creationId="{C5F80012-055A-4C64-81CE-6AE5A53DDDFC}"/>
          </ac:spMkLst>
        </pc:spChg>
        <pc:spChg chg="add del">
          <ac:chgData name="Manzarul Islam" userId="efa7b130e2a23bd0" providerId="LiveId" clId="{74E46A18-0077-47C0-BE72-B97CD84B5FA0}" dt="2020-08-08T20:45:32.073" v="222"/>
          <ac:spMkLst>
            <pc:docMk/>
            <pc:sldMk cId="1839635469" sldId="258"/>
            <ac:spMk id="5" creationId="{35230A27-1553-42F8-99D7-829868E13715}"/>
          </ac:spMkLst>
        </pc:spChg>
        <pc:spChg chg="add del">
          <ac:chgData name="Manzarul Islam" userId="efa7b130e2a23bd0" providerId="LiveId" clId="{74E46A18-0077-47C0-BE72-B97CD84B5FA0}" dt="2020-08-08T20:45:32.073" v="222"/>
          <ac:spMkLst>
            <pc:docMk/>
            <pc:sldMk cId="1839635469" sldId="258"/>
            <ac:spMk id="6" creationId="{A772232D-B4D6-429F-B3D1-2D9891B85E08}"/>
          </ac:spMkLst>
        </pc:spChg>
        <pc:spChg chg="add del">
          <ac:chgData name="Manzarul Islam" userId="efa7b130e2a23bd0" providerId="LiveId" clId="{74E46A18-0077-47C0-BE72-B97CD84B5FA0}" dt="2020-08-08T20:41:13.107" v="206"/>
          <ac:spMkLst>
            <pc:docMk/>
            <pc:sldMk cId="1839635469" sldId="258"/>
            <ac:spMk id="8" creationId="{87A57295-2710-4920-B99A-4D1FA03A62BD}"/>
          </ac:spMkLst>
        </pc:spChg>
        <pc:spChg chg="add del">
          <ac:chgData name="Manzarul Islam" userId="efa7b130e2a23bd0" providerId="LiveId" clId="{74E46A18-0077-47C0-BE72-B97CD84B5FA0}" dt="2020-08-09T06:28:06.366" v="325" actId="26606"/>
          <ac:spMkLst>
            <pc:docMk/>
            <pc:sldMk cId="1839635469" sldId="258"/>
            <ac:spMk id="9" creationId="{884769FE-1656-422F-86E1-8C1B16C27BE1}"/>
          </ac:spMkLst>
        </pc:spChg>
        <pc:spChg chg="add del">
          <ac:chgData name="Manzarul Islam" userId="efa7b130e2a23bd0" providerId="LiveId" clId="{74E46A18-0077-47C0-BE72-B97CD84B5FA0}" dt="2020-08-08T20:41:13.107" v="206"/>
          <ac:spMkLst>
            <pc:docMk/>
            <pc:sldMk cId="1839635469" sldId="258"/>
            <ac:spMk id="10" creationId="{78067929-4D33-4306-9E2F-67C49CDDB5DE}"/>
          </ac:spMkLst>
        </pc:spChg>
        <pc:spChg chg="add del">
          <ac:chgData name="Manzarul Islam" userId="efa7b130e2a23bd0" providerId="LiveId" clId="{74E46A18-0077-47C0-BE72-B97CD84B5FA0}" dt="2020-08-09T06:28:06.366" v="325" actId="26606"/>
          <ac:spMkLst>
            <pc:docMk/>
            <pc:sldMk cId="1839635469" sldId="258"/>
            <ac:spMk id="11" creationId="{CB249F6D-244F-494A-98B9-5CC7413C4FB9}"/>
          </ac:spMkLst>
        </pc:spChg>
        <pc:spChg chg="add del">
          <ac:chgData name="Manzarul Islam" userId="efa7b130e2a23bd0" providerId="LiveId" clId="{74E46A18-0077-47C0-BE72-B97CD84B5FA0}" dt="2020-08-09T06:28:06.366" v="325" actId="26606"/>
          <ac:spMkLst>
            <pc:docMk/>
            <pc:sldMk cId="1839635469" sldId="258"/>
            <ac:spMk id="13" creationId="{506C536E-6ECA-4211-AF8C-A2671C484DA7}"/>
          </ac:spMkLst>
        </pc:spChg>
        <pc:spChg chg="add del">
          <ac:chgData name="Manzarul Islam" userId="efa7b130e2a23bd0" providerId="LiveId" clId="{74E46A18-0077-47C0-BE72-B97CD84B5FA0}" dt="2020-08-09T06:28:06.366" v="325" actId="26606"/>
          <ac:spMkLst>
            <pc:docMk/>
            <pc:sldMk cId="1839635469" sldId="258"/>
            <ac:spMk id="14" creationId="{AEAA70EA-2201-4F5D-AF08-58CFF851CCCD}"/>
          </ac:spMkLst>
        </pc:spChg>
        <pc:spChg chg="add">
          <ac:chgData name="Manzarul Islam" userId="efa7b130e2a23bd0" providerId="LiveId" clId="{74E46A18-0077-47C0-BE72-B97CD84B5FA0}" dt="2020-08-09T06:28:06.366" v="325" actId="26606"/>
          <ac:spMkLst>
            <pc:docMk/>
            <pc:sldMk cId="1839635469" sldId="258"/>
            <ac:spMk id="19" creationId="{8B9AA7C6-5E5A-498E-A6DF-A943376E09BC}"/>
          </ac:spMkLst>
        </pc:spChg>
        <pc:spChg chg="add">
          <ac:chgData name="Manzarul Islam" userId="efa7b130e2a23bd0" providerId="LiveId" clId="{74E46A18-0077-47C0-BE72-B97CD84B5FA0}" dt="2020-08-09T06:28:06.366" v="325" actId="26606"/>
          <ac:spMkLst>
            <pc:docMk/>
            <pc:sldMk cId="1839635469" sldId="258"/>
            <ac:spMk id="25" creationId="{81E140AE-0ABF-47C8-BF32-7D2F0CF2BA44}"/>
          </ac:spMkLst>
        </pc:spChg>
        <pc:spChg chg="add">
          <ac:chgData name="Manzarul Islam" userId="efa7b130e2a23bd0" providerId="LiveId" clId="{74E46A18-0077-47C0-BE72-B97CD84B5FA0}" dt="2020-08-09T06:28:06.366" v="325" actId="26606"/>
          <ac:spMkLst>
            <pc:docMk/>
            <pc:sldMk cId="1839635469" sldId="258"/>
            <ac:spMk id="27" creationId="{CBC4F608-B4B8-48C3-9572-C0F061B1CD99}"/>
          </ac:spMkLst>
        </pc:spChg>
        <pc:grpChg chg="add">
          <ac:chgData name="Manzarul Islam" userId="efa7b130e2a23bd0" providerId="LiveId" clId="{74E46A18-0077-47C0-BE72-B97CD84B5FA0}" dt="2020-08-09T06:28:06.366" v="325" actId="26606"/>
          <ac:grpSpMkLst>
            <pc:docMk/>
            <pc:sldMk cId="1839635469" sldId="258"/>
            <ac:grpSpMk id="21" creationId="{83EAB11A-76F7-48F4-9B4F-5BFDF4BF9670}"/>
          </ac:grpSpMkLst>
        </pc:grpChg>
        <pc:cxnChg chg="add del">
          <ac:chgData name="Manzarul Islam" userId="efa7b130e2a23bd0" providerId="LiveId" clId="{74E46A18-0077-47C0-BE72-B97CD84B5FA0}" dt="2020-08-08T20:45:32.073" v="222"/>
          <ac:cxnSpMkLst>
            <pc:docMk/>
            <pc:sldMk cId="1839635469" sldId="258"/>
            <ac:cxnSpMk id="7" creationId="{02CC3441-26B3-4381-B3DF-8AE3C288BC0D}"/>
          </ac:cxnSpMkLst>
        </pc:cxnChg>
        <pc:cxnChg chg="add del">
          <ac:chgData name="Manzarul Islam" userId="efa7b130e2a23bd0" providerId="LiveId" clId="{74E46A18-0077-47C0-BE72-B97CD84B5FA0}" dt="2020-08-08T20:41:13.107" v="206"/>
          <ac:cxnSpMkLst>
            <pc:docMk/>
            <pc:sldMk cId="1839635469" sldId="258"/>
            <ac:cxnSpMk id="12" creationId="{2D72A2C9-F3CA-4216-8BAD-FA4C970C3C4E}"/>
          </ac:cxnSpMkLst>
        </pc:cxnChg>
      </pc:sldChg>
      <pc:sldChg chg="addSp delSp modSp new mod setBg setClrOvrMap delDesignElem">
        <pc:chgData name="Manzarul Islam" userId="efa7b130e2a23bd0" providerId="LiveId" clId="{74E46A18-0077-47C0-BE72-B97CD84B5FA0}" dt="2020-08-09T06:29:08.140" v="331" actId="14100"/>
        <pc:sldMkLst>
          <pc:docMk/>
          <pc:sldMk cId="2262778243" sldId="259"/>
        </pc:sldMkLst>
        <pc:spChg chg="mod">
          <ac:chgData name="Manzarul Islam" userId="efa7b130e2a23bd0" providerId="LiveId" clId="{74E46A18-0077-47C0-BE72-B97CD84B5FA0}" dt="2020-08-09T06:28:53.139" v="329" actId="26606"/>
          <ac:spMkLst>
            <pc:docMk/>
            <pc:sldMk cId="2262778243" sldId="259"/>
            <ac:spMk id="2" creationId="{81817178-10A6-4CE0-96D7-05068DA9B071}"/>
          </ac:spMkLst>
        </pc:spChg>
        <pc:spChg chg="mod">
          <ac:chgData name="Manzarul Islam" userId="efa7b130e2a23bd0" providerId="LiveId" clId="{74E46A18-0077-47C0-BE72-B97CD84B5FA0}" dt="2020-08-09T06:29:08.140" v="331" actId="14100"/>
          <ac:spMkLst>
            <pc:docMk/>
            <pc:sldMk cId="2262778243" sldId="259"/>
            <ac:spMk id="3" creationId="{D8E32DD9-21B9-4F66-BD09-DED7205DC1E5}"/>
          </ac:spMkLst>
        </pc:spChg>
        <pc:spChg chg="add del">
          <ac:chgData name="Manzarul Islam" userId="efa7b130e2a23bd0" providerId="LiveId" clId="{74E46A18-0077-47C0-BE72-B97CD84B5FA0}" dt="2020-08-08T20:45:32.073" v="222"/>
          <ac:spMkLst>
            <pc:docMk/>
            <pc:sldMk cId="2262778243" sldId="259"/>
            <ac:spMk id="5" creationId="{35230A27-1553-42F8-99D7-829868E13715}"/>
          </ac:spMkLst>
        </pc:spChg>
        <pc:spChg chg="add del">
          <ac:chgData name="Manzarul Islam" userId="efa7b130e2a23bd0" providerId="LiveId" clId="{74E46A18-0077-47C0-BE72-B97CD84B5FA0}" dt="2020-08-08T20:45:32.073" v="222"/>
          <ac:spMkLst>
            <pc:docMk/>
            <pc:sldMk cId="2262778243" sldId="259"/>
            <ac:spMk id="6" creationId="{A772232D-B4D6-429F-B3D1-2D9891B85E08}"/>
          </ac:spMkLst>
        </pc:spChg>
        <pc:spChg chg="add del">
          <ac:chgData name="Manzarul Islam" userId="efa7b130e2a23bd0" providerId="LiveId" clId="{74E46A18-0077-47C0-BE72-B97CD84B5FA0}" dt="2020-08-08T20:41:13.107" v="206"/>
          <ac:spMkLst>
            <pc:docMk/>
            <pc:sldMk cId="2262778243" sldId="259"/>
            <ac:spMk id="8" creationId="{87A57295-2710-4920-B99A-4D1FA03A62BD}"/>
          </ac:spMkLst>
        </pc:spChg>
        <pc:spChg chg="add del">
          <ac:chgData name="Manzarul Islam" userId="efa7b130e2a23bd0" providerId="LiveId" clId="{74E46A18-0077-47C0-BE72-B97CD84B5FA0}" dt="2020-08-09T06:28:53.139" v="329" actId="26606"/>
          <ac:spMkLst>
            <pc:docMk/>
            <pc:sldMk cId="2262778243" sldId="259"/>
            <ac:spMk id="9" creationId="{884769FE-1656-422F-86E1-8C1B16C27BE1}"/>
          </ac:spMkLst>
        </pc:spChg>
        <pc:spChg chg="add del">
          <ac:chgData name="Manzarul Islam" userId="efa7b130e2a23bd0" providerId="LiveId" clId="{74E46A18-0077-47C0-BE72-B97CD84B5FA0}" dt="2020-08-08T20:41:13.107" v="206"/>
          <ac:spMkLst>
            <pc:docMk/>
            <pc:sldMk cId="2262778243" sldId="259"/>
            <ac:spMk id="10" creationId="{78067929-4D33-4306-9E2F-67C49CDDB5DE}"/>
          </ac:spMkLst>
        </pc:spChg>
        <pc:spChg chg="add del">
          <ac:chgData name="Manzarul Islam" userId="efa7b130e2a23bd0" providerId="LiveId" clId="{74E46A18-0077-47C0-BE72-B97CD84B5FA0}" dt="2020-08-09T06:28:53.139" v="329" actId="26606"/>
          <ac:spMkLst>
            <pc:docMk/>
            <pc:sldMk cId="2262778243" sldId="259"/>
            <ac:spMk id="11" creationId="{CB249F6D-244F-494A-98B9-5CC7413C4FB9}"/>
          </ac:spMkLst>
        </pc:spChg>
        <pc:spChg chg="add del">
          <ac:chgData name="Manzarul Islam" userId="efa7b130e2a23bd0" providerId="LiveId" clId="{74E46A18-0077-47C0-BE72-B97CD84B5FA0}" dt="2020-08-09T06:28:53.139" v="329" actId="26606"/>
          <ac:spMkLst>
            <pc:docMk/>
            <pc:sldMk cId="2262778243" sldId="259"/>
            <ac:spMk id="13" creationId="{506C536E-6ECA-4211-AF8C-A2671C484DA7}"/>
          </ac:spMkLst>
        </pc:spChg>
        <pc:spChg chg="add del">
          <ac:chgData name="Manzarul Islam" userId="efa7b130e2a23bd0" providerId="LiveId" clId="{74E46A18-0077-47C0-BE72-B97CD84B5FA0}" dt="2020-08-09T06:28:53.139" v="329" actId="26606"/>
          <ac:spMkLst>
            <pc:docMk/>
            <pc:sldMk cId="2262778243" sldId="259"/>
            <ac:spMk id="14" creationId="{AEAA70EA-2201-4F5D-AF08-58CFF851CCCD}"/>
          </ac:spMkLst>
        </pc:spChg>
        <pc:spChg chg="add">
          <ac:chgData name="Manzarul Islam" userId="efa7b130e2a23bd0" providerId="LiveId" clId="{74E46A18-0077-47C0-BE72-B97CD84B5FA0}" dt="2020-08-09T06:28:53.139" v="329" actId="26606"/>
          <ac:spMkLst>
            <pc:docMk/>
            <pc:sldMk cId="2262778243" sldId="259"/>
            <ac:spMk id="19" creationId="{8B9AA7C6-5E5A-498E-A6DF-A943376E09BC}"/>
          </ac:spMkLst>
        </pc:spChg>
        <pc:spChg chg="add">
          <ac:chgData name="Manzarul Islam" userId="efa7b130e2a23bd0" providerId="LiveId" clId="{74E46A18-0077-47C0-BE72-B97CD84B5FA0}" dt="2020-08-09T06:28:53.139" v="329" actId="26606"/>
          <ac:spMkLst>
            <pc:docMk/>
            <pc:sldMk cId="2262778243" sldId="259"/>
            <ac:spMk id="25" creationId="{81E140AE-0ABF-47C8-BF32-7D2F0CF2BA44}"/>
          </ac:spMkLst>
        </pc:spChg>
        <pc:spChg chg="add">
          <ac:chgData name="Manzarul Islam" userId="efa7b130e2a23bd0" providerId="LiveId" clId="{74E46A18-0077-47C0-BE72-B97CD84B5FA0}" dt="2020-08-09T06:28:53.139" v="329" actId="26606"/>
          <ac:spMkLst>
            <pc:docMk/>
            <pc:sldMk cId="2262778243" sldId="259"/>
            <ac:spMk id="27" creationId="{CBC4F608-B4B8-48C3-9572-C0F061B1CD99}"/>
          </ac:spMkLst>
        </pc:spChg>
        <pc:grpChg chg="add">
          <ac:chgData name="Manzarul Islam" userId="efa7b130e2a23bd0" providerId="LiveId" clId="{74E46A18-0077-47C0-BE72-B97CD84B5FA0}" dt="2020-08-09T06:28:53.139" v="329" actId="26606"/>
          <ac:grpSpMkLst>
            <pc:docMk/>
            <pc:sldMk cId="2262778243" sldId="259"/>
            <ac:grpSpMk id="21" creationId="{83EAB11A-76F7-48F4-9B4F-5BFDF4BF9670}"/>
          </ac:grpSpMkLst>
        </pc:grpChg>
        <pc:cxnChg chg="add del">
          <ac:chgData name="Manzarul Islam" userId="efa7b130e2a23bd0" providerId="LiveId" clId="{74E46A18-0077-47C0-BE72-B97CD84B5FA0}" dt="2020-08-08T20:45:32.073" v="222"/>
          <ac:cxnSpMkLst>
            <pc:docMk/>
            <pc:sldMk cId="2262778243" sldId="259"/>
            <ac:cxnSpMk id="7" creationId="{02CC3441-26B3-4381-B3DF-8AE3C288BC0D}"/>
          </ac:cxnSpMkLst>
        </pc:cxnChg>
        <pc:cxnChg chg="add del">
          <ac:chgData name="Manzarul Islam" userId="efa7b130e2a23bd0" providerId="LiveId" clId="{74E46A18-0077-47C0-BE72-B97CD84B5FA0}" dt="2020-08-08T20:41:13.107" v="206"/>
          <ac:cxnSpMkLst>
            <pc:docMk/>
            <pc:sldMk cId="2262778243" sldId="259"/>
            <ac:cxnSpMk id="12" creationId="{2D72A2C9-F3CA-4216-8BAD-FA4C970C3C4E}"/>
          </ac:cxnSpMkLst>
        </pc:cxnChg>
      </pc:sldChg>
      <pc:sldChg chg="addSp delSp modSp new del mod setBg setClrOvrMap delDesignElem">
        <pc:chgData name="Manzarul Islam" userId="efa7b130e2a23bd0" providerId="LiveId" clId="{74E46A18-0077-47C0-BE72-B97CD84B5FA0}" dt="2020-08-09T06:48:59.089" v="626" actId="2696"/>
        <pc:sldMkLst>
          <pc:docMk/>
          <pc:sldMk cId="662798404" sldId="260"/>
        </pc:sldMkLst>
        <pc:spChg chg="mod">
          <ac:chgData name="Manzarul Islam" userId="efa7b130e2a23bd0" providerId="LiveId" clId="{74E46A18-0077-47C0-BE72-B97CD84B5FA0}" dt="2020-08-09T06:43:45.334" v="514" actId="26606"/>
          <ac:spMkLst>
            <pc:docMk/>
            <pc:sldMk cId="662798404" sldId="260"/>
            <ac:spMk id="2" creationId="{9EACB082-F89C-485B-BE4A-63766AB07545}"/>
          </ac:spMkLst>
        </pc:spChg>
        <pc:spChg chg="mod">
          <ac:chgData name="Manzarul Islam" userId="efa7b130e2a23bd0" providerId="LiveId" clId="{74E46A18-0077-47C0-BE72-B97CD84B5FA0}" dt="2020-08-09T06:48:30.218" v="625" actId="255"/>
          <ac:spMkLst>
            <pc:docMk/>
            <pc:sldMk cId="662798404" sldId="260"/>
            <ac:spMk id="3" creationId="{55EC7B1B-ED21-46E1-AC09-F2119233C4A1}"/>
          </ac:spMkLst>
        </pc:spChg>
        <pc:spChg chg="add del">
          <ac:chgData name="Manzarul Islam" userId="efa7b130e2a23bd0" providerId="LiveId" clId="{74E46A18-0077-47C0-BE72-B97CD84B5FA0}" dt="2020-08-08T20:45:32.073" v="222"/>
          <ac:spMkLst>
            <pc:docMk/>
            <pc:sldMk cId="662798404" sldId="260"/>
            <ac:spMk id="5" creationId="{35230A27-1553-42F8-99D7-829868E13715}"/>
          </ac:spMkLst>
        </pc:spChg>
        <pc:spChg chg="add del">
          <ac:chgData name="Manzarul Islam" userId="efa7b130e2a23bd0" providerId="LiveId" clId="{74E46A18-0077-47C0-BE72-B97CD84B5FA0}" dt="2020-08-08T20:45:32.073" v="222"/>
          <ac:spMkLst>
            <pc:docMk/>
            <pc:sldMk cId="662798404" sldId="260"/>
            <ac:spMk id="6" creationId="{A772232D-B4D6-429F-B3D1-2D9891B85E08}"/>
          </ac:spMkLst>
        </pc:spChg>
        <pc:spChg chg="add del">
          <ac:chgData name="Manzarul Islam" userId="efa7b130e2a23bd0" providerId="LiveId" clId="{74E46A18-0077-47C0-BE72-B97CD84B5FA0}" dt="2020-08-08T20:41:13.107" v="206"/>
          <ac:spMkLst>
            <pc:docMk/>
            <pc:sldMk cId="662798404" sldId="260"/>
            <ac:spMk id="8" creationId="{87A57295-2710-4920-B99A-4D1FA03A62BD}"/>
          </ac:spMkLst>
        </pc:spChg>
        <pc:spChg chg="add del">
          <ac:chgData name="Manzarul Islam" userId="efa7b130e2a23bd0" providerId="LiveId" clId="{74E46A18-0077-47C0-BE72-B97CD84B5FA0}" dt="2020-08-09T06:29:17.542" v="332" actId="26606"/>
          <ac:spMkLst>
            <pc:docMk/>
            <pc:sldMk cId="662798404" sldId="260"/>
            <ac:spMk id="9" creationId="{884769FE-1656-422F-86E1-8C1B16C27BE1}"/>
          </ac:spMkLst>
        </pc:spChg>
        <pc:spChg chg="add del">
          <ac:chgData name="Manzarul Islam" userId="efa7b130e2a23bd0" providerId="LiveId" clId="{74E46A18-0077-47C0-BE72-B97CD84B5FA0}" dt="2020-08-08T20:41:13.107" v="206"/>
          <ac:spMkLst>
            <pc:docMk/>
            <pc:sldMk cId="662798404" sldId="260"/>
            <ac:spMk id="10" creationId="{78067929-4D33-4306-9E2F-67C49CDDB5DE}"/>
          </ac:spMkLst>
        </pc:spChg>
        <pc:spChg chg="add del">
          <ac:chgData name="Manzarul Islam" userId="efa7b130e2a23bd0" providerId="LiveId" clId="{74E46A18-0077-47C0-BE72-B97CD84B5FA0}" dt="2020-08-09T06:29:17.542" v="332" actId="26606"/>
          <ac:spMkLst>
            <pc:docMk/>
            <pc:sldMk cId="662798404" sldId="260"/>
            <ac:spMk id="11" creationId="{CB249F6D-244F-494A-98B9-5CC7413C4FB9}"/>
          </ac:spMkLst>
        </pc:spChg>
        <pc:spChg chg="add del">
          <ac:chgData name="Manzarul Islam" userId="efa7b130e2a23bd0" providerId="LiveId" clId="{74E46A18-0077-47C0-BE72-B97CD84B5FA0}" dt="2020-08-09T06:29:17.542" v="332" actId="26606"/>
          <ac:spMkLst>
            <pc:docMk/>
            <pc:sldMk cId="662798404" sldId="260"/>
            <ac:spMk id="13" creationId="{506C536E-6ECA-4211-AF8C-A2671C484DA7}"/>
          </ac:spMkLst>
        </pc:spChg>
        <pc:spChg chg="add del">
          <ac:chgData name="Manzarul Islam" userId="efa7b130e2a23bd0" providerId="LiveId" clId="{74E46A18-0077-47C0-BE72-B97CD84B5FA0}" dt="2020-08-09T06:29:17.542" v="332" actId="26606"/>
          <ac:spMkLst>
            <pc:docMk/>
            <pc:sldMk cId="662798404" sldId="260"/>
            <ac:spMk id="14" creationId="{AEAA70EA-2201-4F5D-AF08-58CFF851CCCD}"/>
          </ac:spMkLst>
        </pc:spChg>
        <pc:spChg chg="add del">
          <ac:chgData name="Manzarul Islam" userId="efa7b130e2a23bd0" providerId="LiveId" clId="{74E46A18-0077-47C0-BE72-B97CD84B5FA0}" dt="2020-08-09T06:43:45.334" v="514" actId="26606"/>
          <ac:spMkLst>
            <pc:docMk/>
            <pc:sldMk cId="662798404" sldId="260"/>
            <ac:spMk id="19" creationId="{8B9AA7C6-5E5A-498E-A6DF-A943376E09BC}"/>
          </ac:spMkLst>
        </pc:spChg>
        <pc:spChg chg="add del">
          <ac:chgData name="Manzarul Islam" userId="efa7b130e2a23bd0" providerId="LiveId" clId="{74E46A18-0077-47C0-BE72-B97CD84B5FA0}" dt="2020-08-09T06:43:45.334" v="514" actId="26606"/>
          <ac:spMkLst>
            <pc:docMk/>
            <pc:sldMk cId="662798404" sldId="260"/>
            <ac:spMk id="25" creationId="{81E140AE-0ABF-47C8-BF32-7D2F0CF2BA44}"/>
          </ac:spMkLst>
        </pc:spChg>
        <pc:spChg chg="add del">
          <ac:chgData name="Manzarul Islam" userId="efa7b130e2a23bd0" providerId="LiveId" clId="{74E46A18-0077-47C0-BE72-B97CD84B5FA0}" dt="2020-08-09T06:43:45.334" v="514" actId="26606"/>
          <ac:spMkLst>
            <pc:docMk/>
            <pc:sldMk cId="662798404" sldId="260"/>
            <ac:spMk id="27" creationId="{CBC4F608-B4B8-48C3-9572-C0F061B1CD99}"/>
          </ac:spMkLst>
        </pc:spChg>
        <pc:spChg chg="add">
          <ac:chgData name="Manzarul Islam" userId="efa7b130e2a23bd0" providerId="LiveId" clId="{74E46A18-0077-47C0-BE72-B97CD84B5FA0}" dt="2020-08-09T06:43:45.334" v="514" actId="26606"/>
          <ac:spMkLst>
            <pc:docMk/>
            <pc:sldMk cId="662798404" sldId="260"/>
            <ac:spMk id="32" creationId="{8B9AA7C6-5E5A-498E-A6DF-A943376E09BC}"/>
          </ac:spMkLst>
        </pc:spChg>
        <pc:spChg chg="add">
          <ac:chgData name="Manzarul Islam" userId="efa7b130e2a23bd0" providerId="LiveId" clId="{74E46A18-0077-47C0-BE72-B97CD84B5FA0}" dt="2020-08-09T06:43:45.334" v="514" actId="26606"/>
          <ac:spMkLst>
            <pc:docMk/>
            <pc:sldMk cId="662798404" sldId="260"/>
            <ac:spMk id="38" creationId="{81E140AE-0ABF-47C8-BF32-7D2F0CF2BA44}"/>
          </ac:spMkLst>
        </pc:spChg>
        <pc:spChg chg="add">
          <ac:chgData name="Manzarul Islam" userId="efa7b130e2a23bd0" providerId="LiveId" clId="{74E46A18-0077-47C0-BE72-B97CD84B5FA0}" dt="2020-08-09T06:43:45.334" v="514" actId="26606"/>
          <ac:spMkLst>
            <pc:docMk/>
            <pc:sldMk cId="662798404" sldId="260"/>
            <ac:spMk id="40" creationId="{CBC4F608-B4B8-48C3-9572-C0F061B1CD99}"/>
          </ac:spMkLst>
        </pc:spChg>
        <pc:grpChg chg="add del">
          <ac:chgData name="Manzarul Islam" userId="efa7b130e2a23bd0" providerId="LiveId" clId="{74E46A18-0077-47C0-BE72-B97CD84B5FA0}" dt="2020-08-09T06:43:45.334" v="514" actId="26606"/>
          <ac:grpSpMkLst>
            <pc:docMk/>
            <pc:sldMk cId="662798404" sldId="260"/>
            <ac:grpSpMk id="21" creationId="{83EAB11A-76F7-48F4-9B4F-5BFDF4BF9670}"/>
          </ac:grpSpMkLst>
        </pc:grpChg>
        <pc:grpChg chg="add">
          <ac:chgData name="Manzarul Islam" userId="efa7b130e2a23bd0" providerId="LiveId" clId="{74E46A18-0077-47C0-BE72-B97CD84B5FA0}" dt="2020-08-09T06:43:45.334" v="514" actId="26606"/>
          <ac:grpSpMkLst>
            <pc:docMk/>
            <pc:sldMk cId="662798404" sldId="260"/>
            <ac:grpSpMk id="34" creationId="{83EAB11A-76F7-48F4-9B4F-5BFDF4BF9670}"/>
          </ac:grpSpMkLst>
        </pc:grpChg>
        <pc:cxnChg chg="add del">
          <ac:chgData name="Manzarul Islam" userId="efa7b130e2a23bd0" providerId="LiveId" clId="{74E46A18-0077-47C0-BE72-B97CD84B5FA0}" dt="2020-08-08T20:45:32.073" v="222"/>
          <ac:cxnSpMkLst>
            <pc:docMk/>
            <pc:sldMk cId="662798404" sldId="260"/>
            <ac:cxnSpMk id="7" creationId="{02CC3441-26B3-4381-B3DF-8AE3C288BC0D}"/>
          </ac:cxnSpMkLst>
        </pc:cxnChg>
        <pc:cxnChg chg="add del">
          <ac:chgData name="Manzarul Islam" userId="efa7b130e2a23bd0" providerId="LiveId" clId="{74E46A18-0077-47C0-BE72-B97CD84B5FA0}" dt="2020-08-08T20:41:13.107" v="206"/>
          <ac:cxnSpMkLst>
            <pc:docMk/>
            <pc:sldMk cId="662798404" sldId="260"/>
            <ac:cxnSpMk id="12" creationId="{2D72A2C9-F3CA-4216-8BAD-FA4C970C3C4E}"/>
          </ac:cxnSpMkLst>
        </pc:cxnChg>
      </pc:sldChg>
      <pc:sldChg chg="addSp delSp modSp new mod setBg setClrOvrMap delDesignElem">
        <pc:chgData name="Manzarul Islam" userId="efa7b130e2a23bd0" providerId="LiveId" clId="{74E46A18-0077-47C0-BE72-B97CD84B5FA0}" dt="2020-08-09T06:30:38.831" v="353" actId="14100"/>
        <pc:sldMkLst>
          <pc:docMk/>
          <pc:sldMk cId="800025088" sldId="261"/>
        </pc:sldMkLst>
        <pc:spChg chg="mod">
          <ac:chgData name="Manzarul Islam" userId="efa7b130e2a23bd0" providerId="LiveId" clId="{74E46A18-0077-47C0-BE72-B97CD84B5FA0}" dt="2020-08-09T06:29:48.633" v="335" actId="26606"/>
          <ac:spMkLst>
            <pc:docMk/>
            <pc:sldMk cId="800025088" sldId="261"/>
            <ac:spMk id="2" creationId="{67682ADF-EF58-4855-B88D-BF20DC226755}"/>
          </ac:spMkLst>
        </pc:spChg>
        <pc:spChg chg="mod">
          <ac:chgData name="Manzarul Islam" userId="efa7b130e2a23bd0" providerId="LiveId" clId="{74E46A18-0077-47C0-BE72-B97CD84B5FA0}" dt="2020-08-09T06:30:38.831" v="353" actId="14100"/>
          <ac:spMkLst>
            <pc:docMk/>
            <pc:sldMk cId="800025088" sldId="261"/>
            <ac:spMk id="3" creationId="{13EBF235-B791-4A15-B2E6-F84AA4EFD2EC}"/>
          </ac:spMkLst>
        </pc:spChg>
        <pc:spChg chg="add del">
          <ac:chgData name="Manzarul Islam" userId="efa7b130e2a23bd0" providerId="LiveId" clId="{74E46A18-0077-47C0-BE72-B97CD84B5FA0}" dt="2020-08-08T06:19:32.779" v="82" actId="22"/>
          <ac:spMkLst>
            <pc:docMk/>
            <pc:sldMk cId="800025088" sldId="261"/>
            <ac:spMk id="5" creationId="{3C417D7C-724C-4A62-A242-928DE8B283E8}"/>
          </ac:spMkLst>
        </pc:spChg>
        <pc:spChg chg="add del">
          <ac:chgData name="Manzarul Islam" userId="efa7b130e2a23bd0" providerId="LiveId" clId="{74E46A18-0077-47C0-BE72-B97CD84B5FA0}" dt="2020-08-08T20:45:32.073" v="222"/>
          <ac:spMkLst>
            <pc:docMk/>
            <pc:sldMk cId="800025088" sldId="261"/>
            <ac:spMk id="6" creationId="{35230A27-1553-42F8-99D7-829868E13715}"/>
          </ac:spMkLst>
        </pc:spChg>
        <pc:spChg chg="add del">
          <ac:chgData name="Manzarul Islam" userId="efa7b130e2a23bd0" providerId="LiveId" clId="{74E46A18-0077-47C0-BE72-B97CD84B5FA0}" dt="2020-08-08T20:45:32.073" v="222"/>
          <ac:spMkLst>
            <pc:docMk/>
            <pc:sldMk cId="800025088" sldId="261"/>
            <ac:spMk id="7" creationId="{A772232D-B4D6-429F-B3D1-2D9891B85E08}"/>
          </ac:spMkLst>
        </pc:spChg>
        <pc:spChg chg="add del">
          <ac:chgData name="Manzarul Islam" userId="efa7b130e2a23bd0" providerId="LiveId" clId="{74E46A18-0077-47C0-BE72-B97CD84B5FA0}" dt="2020-08-08T20:41:13.107" v="206"/>
          <ac:spMkLst>
            <pc:docMk/>
            <pc:sldMk cId="800025088" sldId="261"/>
            <ac:spMk id="8" creationId="{87A57295-2710-4920-B99A-4D1FA03A62BD}"/>
          </ac:spMkLst>
        </pc:spChg>
        <pc:spChg chg="add del">
          <ac:chgData name="Manzarul Islam" userId="efa7b130e2a23bd0" providerId="LiveId" clId="{74E46A18-0077-47C0-BE72-B97CD84B5FA0}" dt="2020-08-08T20:41:13.107" v="206"/>
          <ac:spMkLst>
            <pc:docMk/>
            <pc:sldMk cId="800025088" sldId="261"/>
            <ac:spMk id="10" creationId="{78067929-4D33-4306-9E2F-67C49CDDB5DE}"/>
          </ac:spMkLst>
        </pc:spChg>
        <pc:spChg chg="add del">
          <ac:chgData name="Manzarul Islam" userId="efa7b130e2a23bd0" providerId="LiveId" clId="{74E46A18-0077-47C0-BE72-B97CD84B5FA0}" dt="2020-08-09T06:29:48.633" v="335" actId="26606"/>
          <ac:spMkLst>
            <pc:docMk/>
            <pc:sldMk cId="800025088" sldId="261"/>
            <ac:spMk id="11" creationId="{884769FE-1656-422F-86E1-8C1B16C27BE1}"/>
          </ac:spMkLst>
        </pc:spChg>
        <pc:spChg chg="add del">
          <ac:chgData name="Manzarul Islam" userId="efa7b130e2a23bd0" providerId="LiveId" clId="{74E46A18-0077-47C0-BE72-B97CD84B5FA0}" dt="2020-08-09T06:29:48.633" v="335" actId="26606"/>
          <ac:spMkLst>
            <pc:docMk/>
            <pc:sldMk cId="800025088" sldId="261"/>
            <ac:spMk id="13" creationId="{CB249F6D-244F-494A-98B9-5CC7413C4FB9}"/>
          </ac:spMkLst>
        </pc:spChg>
        <pc:spChg chg="add del">
          <ac:chgData name="Manzarul Islam" userId="efa7b130e2a23bd0" providerId="LiveId" clId="{74E46A18-0077-47C0-BE72-B97CD84B5FA0}" dt="2020-08-09T06:29:48.633" v="335" actId="26606"/>
          <ac:spMkLst>
            <pc:docMk/>
            <pc:sldMk cId="800025088" sldId="261"/>
            <ac:spMk id="14" creationId="{AEAA70EA-2201-4F5D-AF08-58CFF851CCCD}"/>
          </ac:spMkLst>
        </pc:spChg>
        <pc:spChg chg="add del">
          <ac:chgData name="Manzarul Islam" userId="efa7b130e2a23bd0" providerId="LiveId" clId="{74E46A18-0077-47C0-BE72-B97CD84B5FA0}" dt="2020-08-09T06:29:48.633" v="335" actId="26606"/>
          <ac:spMkLst>
            <pc:docMk/>
            <pc:sldMk cId="800025088" sldId="261"/>
            <ac:spMk id="15" creationId="{506C536E-6ECA-4211-AF8C-A2671C484DA7}"/>
          </ac:spMkLst>
        </pc:spChg>
        <pc:spChg chg="add">
          <ac:chgData name="Manzarul Islam" userId="efa7b130e2a23bd0" providerId="LiveId" clId="{74E46A18-0077-47C0-BE72-B97CD84B5FA0}" dt="2020-08-09T06:29:48.633" v="335" actId="26606"/>
          <ac:spMkLst>
            <pc:docMk/>
            <pc:sldMk cId="800025088" sldId="261"/>
            <ac:spMk id="20" creationId="{8B9AA7C6-5E5A-498E-A6DF-A943376E09BC}"/>
          </ac:spMkLst>
        </pc:spChg>
        <pc:spChg chg="add">
          <ac:chgData name="Manzarul Islam" userId="efa7b130e2a23bd0" providerId="LiveId" clId="{74E46A18-0077-47C0-BE72-B97CD84B5FA0}" dt="2020-08-09T06:29:48.633" v="335" actId="26606"/>
          <ac:spMkLst>
            <pc:docMk/>
            <pc:sldMk cId="800025088" sldId="261"/>
            <ac:spMk id="26" creationId="{81E140AE-0ABF-47C8-BF32-7D2F0CF2BA44}"/>
          </ac:spMkLst>
        </pc:spChg>
        <pc:spChg chg="add">
          <ac:chgData name="Manzarul Islam" userId="efa7b130e2a23bd0" providerId="LiveId" clId="{74E46A18-0077-47C0-BE72-B97CD84B5FA0}" dt="2020-08-09T06:29:48.633" v="335" actId="26606"/>
          <ac:spMkLst>
            <pc:docMk/>
            <pc:sldMk cId="800025088" sldId="261"/>
            <ac:spMk id="28" creationId="{CBC4F608-B4B8-48C3-9572-C0F061B1CD99}"/>
          </ac:spMkLst>
        </pc:spChg>
        <pc:grpChg chg="add">
          <ac:chgData name="Manzarul Islam" userId="efa7b130e2a23bd0" providerId="LiveId" clId="{74E46A18-0077-47C0-BE72-B97CD84B5FA0}" dt="2020-08-09T06:29:48.633" v="335" actId="26606"/>
          <ac:grpSpMkLst>
            <pc:docMk/>
            <pc:sldMk cId="800025088" sldId="261"/>
            <ac:grpSpMk id="22" creationId="{83EAB11A-76F7-48F4-9B4F-5BFDF4BF9670}"/>
          </ac:grpSpMkLst>
        </pc:grpChg>
        <pc:cxnChg chg="add del">
          <ac:chgData name="Manzarul Islam" userId="efa7b130e2a23bd0" providerId="LiveId" clId="{74E46A18-0077-47C0-BE72-B97CD84B5FA0}" dt="2020-08-08T20:45:32.073" v="222"/>
          <ac:cxnSpMkLst>
            <pc:docMk/>
            <pc:sldMk cId="800025088" sldId="261"/>
            <ac:cxnSpMk id="9" creationId="{02CC3441-26B3-4381-B3DF-8AE3C288BC0D}"/>
          </ac:cxnSpMkLst>
        </pc:cxnChg>
        <pc:cxnChg chg="add del">
          <ac:chgData name="Manzarul Islam" userId="efa7b130e2a23bd0" providerId="LiveId" clId="{74E46A18-0077-47C0-BE72-B97CD84B5FA0}" dt="2020-08-08T20:41:13.107" v="206"/>
          <ac:cxnSpMkLst>
            <pc:docMk/>
            <pc:sldMk cId="800025088" sldId="261"/>
            <ac:cxnSpMk id="12" creationId="{2D72A2C9-F3CA-4216-8BAD-FA4C970C3C4E}"/>
          </ac:cxnSpMkLst>
        </pc:cxnChg>
      </pc:sldChg>
      <pc:sldChg chg="addSp delSp modSp add mod delDesignElem">
        <pc:chgData name="Manzarul Islam" userId="efa7b130e2a23bd0" providerId="LiveId" clId="{74E46A18-0077-47C0-BE72-B97CD84B5FA0}" dt="2020-08-09T00:18:28.671" v="257" actId="1076"/>
        <pc:sldMkLst>
          <pc:docMk/>
          <pc:sldMk cId="1931881623" sldId="262"/>
        </pc:sldMkLst>
        <pc:spChg chg="mod">
          <ac:chgData name="Manzarul Islam" userId="efa7b130e2a23bd0" providerId="LiveId" clId="{74E46A18-0077-47C0-BE72-B97CD84B5FA0}" dt="2020-08-09T00:18:28.671" v="257" actId="1076"/>
          <ac:spMkLst>
            <pc:docMk/>
            <pc:sldMk cId="1931881623" sldId="262"/>
            <ac:spMk id="2" creationId="{1B14953F-212C-4612-8EB5-6173A4BB97B1}"/>
          </ac:spMkLst>
        </pc:spChg>
        <pc:spChg chg="mod">
          <ac:chgData name="Manzarul Islam" userId="efa7b130e2a23bd0" providerId="LiveId" clId="{74E46A18-0077-47C0-BE72-B97CD84B5FA0}" dt="2020-08-08T20:40:55.482" v="204" actId="122"/>
          <ac:spMkLst>
            <pc:docMk/>
            <pc:sldMk cId="1931881623" sldId="262"/>
            <ac:spMk id="3" creationId="{8F0A353F-C277-4674-8CA3-ACEA680126A7}"/>
          </ac:spMkLst>
        </pc:spChg>
        <pc:spChg chg="del mod">
          <ac:chgData name="Manzarul Islam" userId="efa7b130e2a23bd0" providerId="LiveId" clId="{74E46A18-0077-47C0-BE72-B97CD84B5FA0}" dt="2020-08-08T20:30:42.143" v="120" actId="478"/>
          <ac:spMkLst>
            <pc:docMk/>
            <pc:sldMk cId="1931881623" sldId="262"/>
            <ac:spMk id="7" creationId="{79EC1CAE-C6A5-43B7-B513-691E347B581D}"/>
          </ac:spMkLst>
        </pc:spChg>
        <pc:spChg chg="add del mod">
          <ac:chgData name="Manzarul Islam" userId="efa7b130e2a23bd0" providerId="LiveId" clId="{74E46A18-0077-47C0-BE72-B97CD84B5FA0}" dt="2020-08-08T20:31:28.460" v="124" actId="22"/>
          <ac:spMkLst>
            <pc:docMk/>
            <pc:sldMk cId="1931881623" sldId="262"/>
            <ac:spMk id="11" creationId="{DB14004B-4004-4023-AA0C-ED61F59FCB63}"/>
          </ac:spMkLst>
        </pc:spChg>
        <pc:spChg chg="del">
          <ac:chgData name="Manzarul Islam" userId="efa7b130e2a23bd0" providerId="LiveId" clId="{74E46A18-0077-47C0-BE72-B97CD84B5FA0}" dt="2020-08-08T20:27:34.093" v="112" actId="478"/>
          <ac:spMkLst>
            <pc:docMk/>
            <pc:sldMk cId="1931881623" sldId="262"/>
            <ac:spMk id="24" creationId="{56D61682-393D-4FAA-A9C7-0D9C569158A3}"/>
          </ac:spMkLst>
        </pc:spChg>
        <pc:spChg chg="add del">
          <ac:chgData name="Manzarul Islam" userId="efa7b130e2a23bd0" providerId="LiveId" clId="{74E46A18-0077-47C0-BE72-B97CD84B5FA0}" dt="2020-08-08T20:41:13.107" v="206"/>
          <ac:spMkLst>
            <pc:docMk/>
            <pc:sldMk cId="1931881623" sldId="262"/>
            <ac:spMk id="1038" creationId="{8ABFE404-8D65-4573-A3EF-6DF477936BA3}"/>
          </ac:spMkLst>
        </pc:spChg>
        <pc:picChg chg="del">
          <ac:chgData name="Manzarul Islam" userId="efa7b130e2a23bd0" providerId="LiveId" clId="{74E46A18-0077-47C0-BE72-B97CD84B5FA0}" dt="2020-08-08T20:27:00.634" v="106" actId="478"/>
          <ac:picMkLst>
            <pc:docMk/>
            <pc:sldMk cId="1931881623" sldId="262"/>
            <ac:picMk id="6" creationId="{22BC7F50-5391-416D-9B44-1A4183D741DD}"/>
          </ac:picMkLst>
        </pc:picChg>
        <pc:picChg chg="del mod">
          <ac:chgData name="Manzarul Islam" userId="efa7b130e2a23bd0" providerId="LiveId" clId="{74E46A18-0077-47C0-BE72-B97CD84B5FA0}" dt="2020-08-08T20:34:40.428" v="177" actId="478"/>
          <ac:picMkLst>
            <pc:docMk/>
            <pc:sldMk cId="1931881623" sldId="262"/>
            <ac:picMk id="1026" creationId="{EF29F331-69DB-4FEB-B716-2EAF6ACACF4D}"/>
          </ac:picMkLst>
        </pc:picChg>
        <pc:cxnChg chg="add del">
          <ac:chgData name="Manzarul Islam" userId="efa7b130e2a23bd0" providerId="LiveId" clId="{74E46A18-0077-47C0-BE72-B97CD84B5FA0}" dt="2020-08-08T20:41:13.107" v="206"/>
          <ac:cxnSpMkLst>
            <pc:docMk/>
            <pc:sldMk cId="1931881623" sldId="262"/>
            <ac:cxnSpMk id="1039" creationId="{AF5191F1-A1C8-4AEE-8007-DF304E42B15E}"/>
          </ac:cxnSpMkLst>
        </pc:cxnChg>
      </pc:sldChg>
      <pc:sldChg chg="addSp modSp new del mod">
        <pc:chgData name="Manzarul Islam" userId="efa7b130e2a23bd0" providerId="LiveId" clId="{74E46A18-0077-47C0-BE72-B97CD84B5FA0}" dt="2020-08-08T20:26:11.270" v="104" actId="2696"/>
        <pc:sldMkLst>
          <pc:docMk/>
          <pc:sldMk cId="2587696813" sldId="262"/>
        </pc:sldMkLst>
        <pc:spChg chg="add mod">
          <ac:chgData name="Manzarul Islam" userId="efa7b130e2a23bd0" providerId="LiveId" clId="{74E46A18-0077-47C0-BE72-B97CD84B5FA0}" dt="2020-08-08T20:25:22.642" v="103" actId="20577"/>
          <ac:spMkLst>
            <pc:docMk/>
            <pc:sldMk cId="2587696813" sldId="262"/>
            <ac:spMk id="3" creationId="{B32A2C71-AEB7-44D1-882B-85C9B7D93984}"/>
          </ac:spMkLst>
        </pc:spChg>
        <pc:spChg chg="add mod">
          <ac:chgData name="Manzarul Islam" userId="efa7b130e2a23bd0" providerId="LiveId" clId="{74E46A18-0077-47C0-BE72-B97CD84B5FA0}" dt="2020-08-08T20:25:06.230" v="100" actId="1076"/>
          <ac:spMkLst>
            <pc:docMk/>
            <pc:sldMk cId="2587696813" sldId="262"/>
            <ac:spMk id="5" creationId="{6AE63940-6949-43C9-8639-A72CBF5ABD9A}"/>
          </ac:spMkLst>
        </pc:spChg>
      </pc:sldChg>
      <pc:sldChg chg="addSp delSp modSp new mod setBg setClrOvrMap">
        <pc:chgData name="Manzarul Islam" userId="efa7b130e2a23bd0" providerId="LiveId" clId="{74E46A18-0077-47C0-BE72-B97CD84B5FA0}" dt="2020-08-09T06:27:37.786" v="324" actId="27636"/>
        <pc:sldMkLst>
          <pc:docMk/>
          <pc:sldMk cId="2323958042" sldId="263"/>
        </pc:sldMkLst>
        <pc:spChg chg="mod">
          <ac:chgData name="Manzarul Islam" userId="efa7b130e2a23bd0" providerId="LiveId" clId="{74E46A18-0077-47C0-BE72-B97CD84B5FA0}" dt="2020-08-09T06:27:16.314" v="322" actId="26606"/>
          <ac:spMkLst>
            <pc:docMk/>
            <pc:sldMk cId="2323958042" sldId="263"/>
            <ac:spMk id="2" creationId="{EBDBCDE1-7CB1-489D-8C94-C828D5621F60}"/>
          </ac:spMkLst>
        </pc:spChg>
        <pc:spChg chg="mod">
          <ac:chgData name="Manzarul Islam" userId="efa7b130e2a23bd0" providerId="LiveId" clId="{74E46A18-0077-47C0-BE72-B97CD84B5FA0}" dt="2020-08-09T06:27:37.786" v="324" actId="27636"/>
          <ac:spMkLst>
            <pc:docMk/>
            <pc:sldMk cId="2323958042" sldId="263"/>
            <ac:spMk id="3" creationId="{E135538B-36CC-44C2-8A48-DDCBF45A5209}"/>
          </ac:spMkLst>
        </pc:spChg>
        <pc:spChg chg="add del">
          <ac:chgData name="Manzarul Islam" userId="efa7b130e2a23bd0" providerId="LiveId" clId="{74E46A18-0077-47C0-BE72-B97CD84B5FA0}" dt="2020-08-09T06:22:57.264" v="293" actId="26606"/>
          <ac:spMkLst>
            <pc:docMk/>
            <pc:sldMk cId="2323958042" sldId="263"/>
            <ac:spMk id="8" creationId="{884769FE-1656-422F-86E1-8C1B16C27BE1}"/>
          </ac:spMkLst>
        </pc:spChg>
        <pc:spChg chg="add del">
          <ac:chgData name="Manzarul Islam" userId="efa7b130e2a23bd0" providerId="LiveId" clId="{74E46A18-0077-47C0-BE72-B97CD84B5FA0}" dt="2020-08-09T06:22:57.264" v="293" actId="26606"/>
          <ac:spMkLst>
            <pc:docMk/>
            <pc:sldMk cId="2323958042" sldId="263"/>
            <ac:spMk id="10" creationId="{CB249F6D-244F-494A-98B9-5CC7413C4FB9}"/>
          </ac:spMkLst>
        </pc:spChg>
        <pc:spChg chg="add del">
          <ac:chgData name="Manzarul Islam" userId="efa7b130e2a23bd0" providerId="LiveId" clId="{74E46A18-0077-47C0-BE72-B97CD84B5FA0}" dt="2020-08-09T06:22:57.264" v="293" actId="26606"/>
          <ac:spMkLst>
            <pc:docMk/>
            <pc:sldMk cId="2323958042" sldId="263"/>
            <ac:spMk id="12" creationId="{506C536E-6ECA-4211-AF8C-A2671C484DA7}"/>
          </ac:spMkLst>
        </pc:spChg>
        <pc:spChg chg="add del">
          <ac:chgData name="Manzarul Islam" userId="efa7b130e2a23bd0" providerId="LiveId" clId="{74E46A18-0077-47C0-BE72-B97CD84B5FA0}" dt="2020-08-09T06:22:57.264" v="293" actId="26606"/>
          <ac:spMkLst>
            <pc:docMk/>
            <pc:sldMk cId="2323958042" sldId="263"/>
            <ac:spMk id="14" creationId="{AEAA70EA-2201-4F5D-AF08-58CFF851CCCD}"/>
          </ac:spMkLst>
        </pc:spChg>
        <pc:spChg chg="add del">
          <ac:chgData name="Manzarul Islam" userId="efa7b130e2a23bd0" providerId="LiveId" clId="{74E46A18-0077-47C0-BE72-B97CD84B5FA0}" dt="2020-08-09T06:22:57.238" v="292" actId="26606"/>
          <ac:spMkLst>
            <pc:docMk/>
            <pc:sldMk cId="2323958042" sldId="263"/>
            <ac:spMk id="19" creationId="{C2F4CBFA-B385-4B16-B63B-29D40EBF7357}"/>
          </ac:spMkLst>
        </pc:spChg>
        <pc:spChg chg="add del">
          <ac:chgData name="Manzarul Islam" userId="efa7b130e2a23bd0" providerId="LiveId" clId="{74E46A18-0077-47C0-BE72-B97CD84B5FA0}" dt="2020-08-09T06:26:31.592" v="318" actId="26606"/>
          <ac:spMkLst>
            <pc:docMk/>
            <pc:sldMk cId="2323958042" sldId="263"/>
            <ac:spMk id="26" creationId="{87A57295-2710-4920-B99A-4D1FA03A62BD}"/>
          </ac:spMkLst>
        </pc:spChg>
        <pc:spChg chg="add del">
          <ac:chgData name="Manzarul Islam" userId="efa7b130e2a23bd0" providerId="LiveId" clId="{74E46A18-0077-47C0-BE72-B97CD84B5FA0}" dt="2020-08-09T06:26:31.592" v="318" actId="26606"/>
          <ac:spMkLst>
            <pc:docMk/>
            <pc:sldMk cId="2323958042" sldId="263"/>
            <ac:spMk id="27" creationId="{78067929-4D33-4306-9E2F-67C49CDDB5DE}"/>
          </ac:spMkLst>
        </pc:spChg>
        <pc:spChg chg="add del">
          <ac:chgData name="Manzarul Islam" userId="efa7b130e2a23bd0" providerId="LiveId" clId="{74E46A18-0077-47C0-BE72-B97CD84B5FA0}" dt="2020-08-09T06:26:09.770" v="315" actId="26606"/>
          <ac:spMkLst>
            <pc:docMk/>
            <pc:sldMk cId="2323958042" sldId="263"/>
            <ac:spMk id="33" creationId="{B6CDA21F-E7AF-4C75-8395-33F58D5B0E45}"/>
          </ac:spMkLst>
        </pc:spChg>
        <pc:spChg chg="add del">
          <ac:chgData name="Manzarul Islam" userId="efa7b130e2a23bd0" providerId="LiveId" clId="{74E46A18-0077-47C0-BE72-B97CD84B5FA0}" dt="2020-08-09T06:26:09.770" v="315" actId="26606"/>
          <ac:spMkLst>
            <pc:docMk/>
            <pc:sldMk cId="2323958042" sldId="263"/>
            <ac:spMk id="40" creationId="{D5B0017B-2ECA-49AF-B397-DC140825DF8D}"/>
          </ac:spMkLst>
        </pc:spChg>
        <pc:spChg chg="add del">
          <ac:chgData name="Manzarul Islam" userId="efa7b130e2a23bd0" providerId="LiveId" clId="{74E46A18-0077-47C0-BE72-B97CD84B5FA0}" dt="2020-08-09T06:26:31.561" v="317" actId="26606"/>
          <ac:spMkLst>
            <pc:docMk/>
            <pc:sldMk cId="2323958042" sldId="263"/>
            <ac:spMk id="44" creationId="{87A57295-2710-4920-B99A-4D1FA03A62BD}"/>
          </ac:spMkLst>
        </pc:spChg>
        <pc:spChg chg="add del">
          <ac:chgData name="Manzarul Islam" userId="efa7b130e2a23bd0" providerId="LiveId" clId="{74E46A18-0077-47C0-BE72-B97CD84B5FA0}" dt="2020-08-09T06:26:31.561" v="317" actId="26606"/>
          <ac:spMkLst>
            <pc:docMk/>
            <pc:sldMk cId="2323958042" sldId="263"/>
            <ac:spMk id="45" creationId="{78067929-4D33-4306-9E2F-67C49CDDB5DE}"/>
          </ac:spMkLst>
        </pc:spChg>
        <pc:spChg chg="add del">
          <ac:chgData name="Manzarul Islam" userId="efa7b130e2a23bd0" providerId="LiveId" clId="{74E46A18-0077-47C0-BE72-B97CD84B5FA0}" dt="2020-08-09T06:27:16.314" v="322" actId="26606"/>
          <ac:spMkLst>
            <pc:docMk/>
            <pc:sldMk cId="2323958042" sldId="263"/>
            <ac:spMk id="48" creationId="{B6CDA21F-E7AF-4C75-8395-33F58D5B0E45}"/>
          </ac:spMkLst>
        </pc:spChg>
        <pc:spChg chg="add del">
          <ac:chgData name="Manzarul Islam" userId="efa7b130e2a23bd0" providerId="LiveId" clId="{74E46A18-0077-47C0-BE72-B97CD84B5FA0}" dt="2020-08-09T06:27:16.314" v="322" actId="26606"/>
          <ac:spMkLst>
            <pc:docMk/>
            <pc:sldMk cId="2323958042" sldId="263"/>
            <ac:spMk id="50" creationId="{D5B0017B-2ECA-49AF-B397-DC140825DF8D}"/>
          </ac:spMkLst>
        </pc:spChg>
        <pc:spChg chg="add">
          <ac:chgData name="Manzarul Islam" userId="efa7b130e2a23bd0" providerId="LiveId" clId="{74E46A18-0077-47C0-BE72-B97CD84B5FA0}" dt="2020-08-09T06:27:16.314" v="322" actId="26606"/>
          <ac:spMkLst>
            <pc:docMk/>
            <pc:sldMk cId="2323958042" sldId="263"/>
            <ac:spMk id="56" creationId="{8B9AA7C6-5E5A-498E-A6DF-A943376E09BC}"/>
          </ac:spMkLst>
        </pc:spChg>
        <pc:spChg chg="add">
          <ac:chgData name="Manzarul Islam" userId="efa7b130e2a23bd0" providerId="LiveId" clId="{74E46A18-0077-47C0-BE72-B97CD84B5FA0}" dt="2020-08-09T06:27:16.314" v="322" actId="26606"/>
          <ac:spMkLst>
            <pc:docMk/>
            <pc:sldMk cId="2323958042" sldId="263"/>
            <ac:spMk id="62" creationId="{81E140AE-0ABF-47C8-BF32-7D2F0CF2BA44}"/>
          </ac:spMkLst>
        </pc:spChg>
        <pc:spChg chg="add">
          <ac:chgData name="Manzarul Islam" userId="efa7b130e2a23bd0" providerId="LiveId" clId="{74E46A18-0077-47C0-BE72-B97CD84B5FA0}" dt="2020-08-09T06:27:16.314" v="322" actId="26606"/>
          <ac:spMkLst>
            <pc:docMk/>
            <pc:sldMk cId="2323958042" sldId="263"/>
            <ac:spMk id="64" creationId="{CBC4F608-B4B8-48C3-9572-C0F061B1CD99}"/>
          </ac:spMkLst>
        </pc:spChg>
        <pc:grpChg chg="add del">
          <ac:chgData name="Manzarul Islam" userId="efa7b130e2a23bd0" providerId="LiveId" clId="{74E46A18-0077-47C0-BE72-B97CD84B5FA0}" dt="2020-08-09T06:22:57.238" v="292" actId="26606"/>
          <ac:grpSpMkLst>
            <pc:docMk/>
            <pc:sldMk cId="2323958042" sldId="263"/>
            <ac:grpSpMk id="21" creationId="{F698CE04-5039-4B4D-B676-5DDF9467EA20}"/>
          </ac:grpSpMkLst>
        </pc:grpChg>
        <pc:grpChg chg="add del">
          <ac:chgData name="Manzarul Islam" userId="efa7b130e2a23bd0" providerId="LiveId" clId="{74E46A18-0077-47C0-BE72-B97CD84B5FA0}" dt="2020-08-09T06:26:09.770" v="315" actId="26606"/>
          <ac:grpSpMkLst>
            <pc:docMk/>
            <pc:sldMk cId="2323958042" sldId="263"/>
            <ac:grpSpMk id="35" creationId="{AE1C45F0-260A-458C-96ED-C1F6D2151219}"/>
          </ac:grpSpMkLst>
        </pc:grpChg>
        <pc:grpChg chg="add del">
          <ac:chgData name="Manzarul Islam" userId="efa7b130e2a23bd0" providerId="LiveId" clId="{74E46A18-0077-47C0-BE72-B97CD84B5FA0}" dt="2020-08-09T06:27:16.314" v="322" actId="26606"/>
          <ac:grpSpMkLst>
            <pc:docMk/>
            <pc:sldMk cId="2323958042" sldId="263"/>
            <ac:grpSpMk id="49" creationId="{AE1C45F0-260A-458C-96ED-C1F6D2151219}"/>
          </ac:grpSpMkLst>
        </pc:grpChg>
        <pc:grpChg chg="add">
          <ac:chgData name="Manzarul Islam" userId="efa7b130e2a23bd0" providerId="LiveId" clId="{74E46A18-0077-47C0-BE72-B97CD84B5FA0}" dt="2020-08-09T06:27:16.314" v="322" actId="26606"/>
          <ac:grpSpMkLst>
            <pc:docMk/>
            <pc:sldMk cId="2323958042" sldId="263"/>
            <ac:grpSpMk id="58" creationId="{83EAB11A-76F7-48F4-9B4F-5BFDF4BF9670}"/>
          </ac:grpSpMkLst>
        </pc:grpChg>
        <pc:cxnChg chg="add del">
          <ac:chgData name="Manzarul Islam" userId="efa7b130e2a23bd0" providerId="LiveId" clId="{74E46A18-0077-47C0-BE72-B97CD84B5FA0}" dt="2020-08-09T06:26:31.592" v="318" actId="26606"/>
          <ac:cxnSpMkLst>
            <pc:docMk/>
            <pc:sldMk cId="2323958042" sldId="263"/>
            <ac:cxnSpMk id="28" creationId="{2D72A2C9-F3CA-4216-8BAD-FA4C970C3C4E}"/>
          </ac:cxnSpMkLst>
        </pc:cxnChg>
        <pc:cxnChg chg="add del">
          <ac:chgData name="Manzarul Islam" userId="efa7b130e2a23bd0" providerId="LiveId" clId="{74E46A18-0077-47C0-BE72-B97CD84B5FA0}" dt="2020-08-09T06:26:09.770" v="315" actId="26606"/>
          <ac:cxnSpMkLst>
            <pc:docMk/>
            <pc:sldMk cId="2323958042" sldId="263"/>
            <ac:cxnSpMk id="42" creationId="{6CF1BAF6-AD41-4082-B212-8A1F9A2E8779}"/>
          </ac:cxnSpMkLst>
        </pc:cxnChg>
        <pc:cxnChg chg="add del">
          <ac:chgData name="Manzarul Islam" userId="efa7b130e2a23bd0" providerId="LiveId" clId="{74E46A18-0077-47C0-BE72-B97CD84B5FA0}" dt="2020-08-09T06:26:31.561" v="317" actId="26606"/>
          <ac:cxnSpMkLst>
            <pc:docMk/>
            <pc:sldMk cId="2323958042" sldId="263"/>
            <ac:cxnSpMk id="46" creationId="{2D72A2C9-F3CA-4216-8BAD-FA4C970C3C4E}"/>
          </ac:cxnSpMkLst>
        </pc:cxnChg>
        <pc:cxnChg chg="add del">
          <ac:chgData name="Manzarul Islam" userId="efa7b130e2a23bd0" providerId="LiveId" clId="{74E46A18-0077-47C0-BE72-B97CD84B5FA0}" dt="2020-08-09T06:27:16.314" v="322" actId="26606"/>
          <ac:cxnSpMkLst>
            <pc:docMk/>
            <pc:sldMk cId="2323958042" sldId="263"/>
            <ac:cxnSpMk id="51" creationId="{6CF1BAF6-AD41-4082-B212-8A1F9A2E8779}"/>
          </ac:cxnSpMkLst>
        </pc:cxnChg>
      </pc:sldChg>
      <pc:sldChg chg="addSp delSp modSp new del mod setBg">
        <pc:chgData name="Manzarul Islam" userId="efa7b130e2a23bd0" providerId="LiveId" clId="{74E46A18-0077-47C0-BE72-B97CD84B5FA0}" dt="2020-08-09T06:31:42.133" v="361" actId="680"/>
        <pc:sldMkLst>
          <pc:docMk/>
          <pc:sldMk cId="1364422672" sldId="264"/>
        </pc:sldMkLst>
        <pc:spChg chg="mod">
          <ac:chgData name="Manzarul Islam" userId="efa7b130e2a23bd0" providerId="LiveId" clId="{74E46A18-0077-47C0-BE72-B97CD84B5FA0}" dt="2020-08-09T06:31:40.912" v="360" actId="26606"/>
          <ac:spMkLst>
            <pc:docMk/>
            <pc:sldMk cId="1364422672" sldId="264"/>
            <ac:spMk id="2" creationId="{35F84B61-D461-4C5E-AA14-756CEA3C10F5}"/>
          </ac:spMkLst>
        </pc:spChg>
        <pc:spChg chg="add del">
          <ac:chgData name="Manzarul Islam" userId="efa7b130e2a23bd0" providerId="LiveId" clId="{74E46A18-0077-47C0-BE72-B97CD84B5FA0}" dt="2020-08-09T06:31:40.912" v="360" actId="26606"/>
          <ac:spMkLst>
            <pc:docMk/>
            <pc:sldMk cId="1364422672" sldId="264"/>
            <ac:spMk id="3" creationId="{C13D4D66-327D-46F1-A1EE-85A8CCA3FF9E}"/>
          </ac:spMkLst>
        </pc:spChg>
        <pc:spChg chg="add del">
          <ac:chgData name="Manzarul Islam" userId="efa7b130e2a23bd0" providerId="LiveId" clId="{74E46A18-0077-47C0-BE72-B97CD84B5FA0}" dt="2020-08-09T06:31:40.912" v="360" actId="26606"/>
          <ac:spMkLst>
            <pc:docMk/>
            <pc:sldMk cId="1364422672" sldId="264"/>
            <ac:spMk id="8" creationId="{8E2CC403-21CD-41DF-BAC4-329D7FF03C5C}"/>
          </ac:spMkLst>
        </pc:spChg>
        <pc:spChg chg="add del">
          <ac:chgData name="Manzarul Islam" userId="efa7b130e2a23bd0" providerId="LiveId" clId="{74E46A18-0077-47C0-BE72-B97CD84B5FA0}" dt="2020-08-09T06:31:39.345" v="358" actId="22"/>
          <ac:spMkLst>
            <pc:docMk/>
            <pc:sldMk cId="1364422672" sldId="264"/>
            <ac:spMk id="14" creationId="{92821C10-9D8E-4DF3-BE15-C48286FFC0F4}"/>
          </ac:spMkLst>
        </pc:spChg>
        <pc:spChg chg="add del">
          <ac:chgData name="Manzarul Islam" userId="efa7b130e2a23bd0" providerId="LiveId" clId="{74E46A18-0077-47C0-BE72-B97CD84B5FA0}" dt="2020-08-09T06:31:40.912" v="360" actId="26606"/>
          <ac:spMkLst>
            <pc:docMk/>
            <pc:sldMk cId="1364422672" sldId="264"/>
            <ac:spMk id="15" creationId="{7653717E-6F8C-43E0-9893-C03AE87D18D6}"/>
          </ac:spMkLst>
        </pc:spChg>
        <pc:spChg chg="add del">
          <ac:chgData name="Manzarul Islam" userId="efa7b130e2a23bd0" providerId="LiveId" clId="{74E46A18-0077-47C0-BE72-B97CD84B5FA0}" dt="2020-08-09T06:31:40.912" v="360" actId="26606"/>
          <ac:spMkLst>
            <pc:docMk/>
            <pc:sldMk cId="1364422672" sldId="264"/>
            <ac:spMk id="17" creationId="{35BB14B4-EC3F-47C7-9AF3-B0E017B75C42}"/>
          </ac:spMkLst>
        </pc:spChg>
        <pc:grpChg chg="add del">
          <ac:chgData name="Manzarul Islam" userId="efa7b130e2a23bd0" providerId="LiveId" clId="{74E46A18-0077-47C0-BE72-B97CD84B5FA0}" dt="2020-08-09T06:31:40.912" v="360" actId="26606"/>
          <ac:grpSpMkLst>
            <pc:docMk/>
            <pc:sldMk cId="1364422672" sldId="264"/>
            <ac:grpSpMk id="10" creationId="{B13AA5FE-3FFC-4725-9ADD-E428544EC61B}"/>
          </ac:grpSpMkLst>
        </pc:grpChg>
      </pc:sldChg>
      <pc:sldChg chg="new del">
        <pc:chgData name="Manzarul Islam" userId="efa7b130e2a23bd0" providerId="LiveId" clId="{74E46A18-0077-47C0-BE72-B97CD84B5FA0}" dt="2020-08-09T06:32:07.382" v="365" actId="2696"/>
        <pc:sldMkLst>
          <pc:docMk/>
          <pc:sldMk cId="3250885689" sldId="264"/>
        </pc:sldMkLst>
      </pc:sldChg>
      <pc:sldChg chg="addSp delSp modSp add mod setBg delDesignElem">
        <pc:chgData name="Manzarul Islam" userId="efa7b130e2a23bd0" providerId="LiveId" clId="{74E46A18-0077-47C0-BE72-B97CD84B5FA0}" dt="2020-08-09T06:34:31.873" v="508" actId="20577"/>
        <pc:sldMkLst>
          <pc:docMk/>
          <pc:sldMk cId="656538424" sldId="265"/>
        </pc:sldMkLst>
        <pc:spChg chg="mod">
          <ac:chgData name="Manzarul Islam" userId="efa7b130e2a23bd0" providerId="LiveId" clId="{74E46A18-0077-47C0-BE72-B97CD84B5FA0}" dt="2020-08-09T06:32:11.927" v="366" actId="26606"/>
          <ac:spMkLst>
            <pc:docMk/>
            <pc:sldMk cId="656538424" sldId="265"/>
            <ac:spMk id="2" creationId="{67682ADF-EF58-4855-B88D-BF20DC226755}"/>
          </ac:spMkLst>
        </pc:spChg>
        <pc:spChg chg="mod">
          <ac:chgData name="Manzarul Islam" userId="efa7b130e2a23bd0" providerId="LiveId" clId="{74E46A18-0077-47C0-BE72-B97CD84B5FA0}" dt="2020-08-09T06:34:31.873" v="508" actId="20577"/>
          <ac:spMkLst>
            <pc:docMk/>
            <pc:sldMk cId="656538424" sldId="265"/>
            <ac:spMk id="3" creationId="{13EBF235-B791-4A15-B2E6-F84AA4EFD2EC}"/>
          </ac:spMkLst>
        </pc:spChg>
        <pc:spChg chg="add">
          <ac:chgData name="Manzarul Islam" userId="efa7b130e2a23bd0" providerId="LiveId" clId="{74E46A18-0077-47C0-BE72-B97CD84B5FA0}" dt="2020-08-09T06:32:11.927" v="366" actId="26606"/>
          <ac:spMkLst>
            <pc:docMk/>
            <pc:sldMk cId="656538424" sldId="265"/>
            <ac:spMk id="8" creationId="{8B9AA7C6-5E5A-498E-A6DF-A943376E09BC}"/>
          </ac:spMkLst>
        </pc:spChg>
        <pc:spChg chg="add">
          <ac:chgData name="Manzarul Islam" userId="efa7b130e2a23bd0" providerId="LiveId" clId="{74E46A18-0077-47C0-BE72-B97CD84B5FA0}" dt="2020-08-09T06:32:11.927" v="366" actId="26606"/>
          <ac:spMkLst>
            <pc:docMk/>
            <pc:sldMk cId="656538424" sldId="265"/>
            <ac:spMk id="14" creationId="{81E140AE-0ABF-47C8-BF32-7D2F0CF2BA44}"/>
          </ac:spMkLst>
        </pc:spChg>
        <pc:spChg chg="add">
          <ac:chgData name="Manzarul Islam" userId="efa7b130e2a23bd0" providerId="LiveId" clId="{74E46A18-0077-47C0-BE72-B97CD84B5FA0}" dt="2020-08-09T06:32:11.927" v="366" actId="26606"/>
          <ac:spMkLst>
            <pc:docMk/>
            <pc:sldMk cId="656538424" sldId="265"/>
            <ac:spMk id="16" creationId="{CBC4F608-B4B8-48C3-9572-C0F061B1CD99}"/>
          </ac:spMkLst>
        </pc:spChg>
        <pc:spChg chg="del">
          <ac:chgData name="Manzarul Islam" userId="efa7b130e2a23bd0" providerId="LiveId" clId="{74E46A18-0077-47C0-BE72-B97CD84B5FA0}" dt="2020-08-09T06:31:57.158" v="364"/>
          <ac:spMkLst>
            <pc:docMk/>
            <pc:sldMk cId="656538424" sldId="265"/>
            <ac:spMk id="20" creationId="{8B9AA7C6-5E5A-498E-A6DF-A943376E09BC}"/>
          </ac:spMkLst>
        </pc:spChg>
        <pc:spChg chg="del">
          <ac:chgData name="Manzarul Islam" userId="efa7b130e2a23bd0" providerId="LiveId" clId="{74E46A18-0077-47C0-BE72-B97CD84B5FA0}" dt="2020-08-09T06:31:57.158" v="364"/>
          <ac:spMkLst>
            <pc:docMk/>
            <pc:sldMk cId="656538424" sldId="265"/>
            <ac:spMk id="26" creationId="{81E140AE-0ABF-47C8-BF32-7D2F0CF2BA44}"/>
          </ac:spMkLst>
        </pc:spChg>
        <pc:spChg chg="del">
          <ac:chgData name="Manzarul Islam" userId="efa7b130e2a23bd0" providerId="LiveId" clId="{74E46A18-0077-47C0-BE72-B97CD84B5FA0}" dt="2020-08-09T06:31:57.158" v="364"/>
          <ac:spMkLst>
            <pc:docMk/>
            <pc:sldMk cId="656538424" sldId="265"/>
            <ac:spMk id="28" creationId="{CBC4F608-B4B8-48C3-9572-C0F061B1CD99}"/>
          </ac:spMkLst>
        </pc:spChg>
        <pc:grpChg chg="add">
          <ac:chgData name="Manzarul Islam" userId="efa7b130e2a23bd0" providerId="LiveId" clId="{74E46A18-0077-47C0-BE72-B97CD84B5FA0}" dt="2020-08-09T06:32:11.927" v="366" actId="26606"/>
          <ac:grpSpMkLst>
            <pc:docMk/>
            <pc:sldMk cId="656538424" sldId="265"/>
            <ac:grpSpMk id="10" creationId="{83EAB11A-76F7-48F4-9B4F-5BFDF4BF9670}"/>
          </ac:grpSpMkLst>
        </pc:grpChg>
        <pc:grpChg chg="del">
          <ac:chgData name="Manzarul Islam" userId="efa7b130e2a23bd0" providerId="LiveId" clId="{74E46A18-0077-47C0-BE72-B97CD84B5FA0}" dt="2020-08-09T06:31:57.158" v="364"/>
          <ac:grpSpMkLst>
            <pc:docMk/>
            <pc:sldMk cId="656538424" sldId="265"/>
            <ac:grpSpMk id="22" creationId="{83EAB11A-76F7-48F4-9B4F-5BFDF4BF9670}"/>
          </ac:grpSpMkLst>
        </pc:grpChg>
      </pc:sldChg>
      <pc:sldChg chg="addSp delSp modSp new del mod setBg">
        <pc:chgData name="Manzarul Islam" userId="efa7b130e2a23bd0" providerId="LiveId" clId="{74E46A18-0077-47C0-BE72-B97CD84B5FA0}" dt="2020-08-09T06:44:20.999" v="517" actId="2696"/>
        <pc:sldMkLst>
          <pc:docMk/>
          <pc:sldMk cId="4030205343" sldId="266"/>
        </pc:sldMkLst>
        <pc:spChg chg="mod">
          <ac:chgData name="Manzarul Islam" userId="efa7b130e2a23bd0" providerId="LiveId" clId="{74E46A18-0077-47C0-BE72-B97CD84B5FA0}" dt="2020-08-09T06:43:49.779" v="515" actId="26606"/>
          <ac:spMkLst>
            <pc:docMk/>
            <pc:sldMk cId="4030205343" sldId="266"/>
            <ac:spMk id="2" creationId="{2C0E5976-776A-413E-8608-8DDC6F67C96A}"/>
          </ac:spMkLst>
        </pc:spChg>
        <pc:spChg chg="mod">
          <ac:chgData name="Manzarul Islam" userId="efa7b130e2a23bd0" providerId="LiveId" clId="{74E46A18-0077-47C0-BE72-B97CD84B5FA0}" dt="2020-08-09T06:43:49.779" v="515" actId="26606"/>
          <ac:spMkLst>
            <pc:docMk/>
            <pc:sldMk cId="4030205343" sldId="266"/>
            <ac:spMk id="3" creationId="{16E4D9B1-8F00-4338-84F2-4225D34E9909}"/>
          </ac:spMkLst>
        </pc:spChg>
        <pc:spChg chg="add del mod">
          <ac:chgData name="Manzarul Islam" userId="efa7b130e2a23bd0" providerId="LiveId" clId="{74E46A18-0077-47C0-BE72-B97CD84B5FA0}" dt="2020-08-09T06:43:49.779" v="515" actId="26606"/>
          <ac:spMkLst>
            <pc:docMk/>
            <pc:sldMk cId="4030205343" sldId="266"/>
            <ac:spMk id="5" creationId="{F1274742-F7BD-4A44-8888-88E5FFD2283B}"/>
          </ac:spMkLst>
        </pc:spChg>
        <pc:spChg chg="add">
          <ac:chgData name="Manzarul Islam" userId="efa7b130e2a23bd0" providerId="LiveId" clId="{74E46A18-0077-47C0-BE72-B97CD84B5FA0}" dt="2020-08-09T06:43:49.779" v="515" actId="26606"/>
          <ac:spMkLst>
            <pc:docMk/>
            <pc:sldMk cId="4030205343" sldId="266"/>
            <ac:spMk id="10" creationId="{9C7E0A2C-7C0A-4AAC-B3B0-6C12B2EBAE05}"/>
          </ac:spMkLst>
        </pc:spChg>
        <pc:spChg chg="add">
          <ac:chgData name="Manzarul Islam" userId="efa7b130e2a23bd0" providerId="LiveId" clId="{74E46A18-0077-47C0-BE72-B97CD84B5FA0}" dt="2020-08-09T06:43:49.779" v="515" actId="26606"/>
          <ac:spMkLst>
            <pc:docMk/>
            <pc:sldMk cId="4030205343" sldId="266"/>
            <ac:spMk id="12" creationId="{5EB7D2A2-F448-44D4-938C-DC84CBCB3B1E}"/>
          </ac:spMkLst>
        </pc:spChg>
        <pc:spChg chg="add">
          <ac:chgData name="Manzarul Islam" userId="efa7b130e2a23bd0" providerId="LiveId" clId="{74E46A18-0077-47C0-BE72-B97CD84B5FA0}" dt="2020-08-09T06:43:49.779" v="515" actId="26606"/>
          <ac:spMkLst>
            <pc:docMk/>
            <pc:sldMk cId="4030205343" sldId="266"/>
            <ac:spMk id="14" creationId="{871AEA07-1E14-44B4-8E55-64EF049CD66F}"/>
          </ac:spMkLst>
        </pc:spChg>
        <pc:cxnChg chg="add">
          <ac:chgData name="Manzarul Islam" userId="efa7b130e2a23bd0" providerId="LiveId" clId="{74E46A18-0077-47C0-BE72-B97CD84B5FA0}" dt="2020-08-09T06:43:49.779" v="515" actId="26606"/>
          <ac:cxnSpMkLst>
            <pc:docMk/>
            <pc:sldMk cId="4030205343" sldId="266"/>
            <ac:cxnSpMk id="16" creationId="{F7C8EA93-3210-4C62-99E9-153C275E3A87}"/>
          </ac:cxnSpMkLst>
        </pc:cxnChg>
      </pc:sldChg>
      <pc:sldChg chg="modSp add mod">
        <pc:chgData name="Manzarul Islam" userId="efa7b130e2a23bd0" providerId="LiveId" clId="{74E46A18-0077-47C0-BE72-B97CD84B5FA0}" dt="2020-08-09T06:45:32.368" v="559" actId="255"/>
        <pc:sldMkLst>
          <pc:docMk/>
          <pc:sldMk cId="3432067967" sldId="267"/>
        </pc:sldMkLst>
        <pc:spChg chg="mod">
          <ac:chgData name="Manzarul Islam" userId="efa7b130e2a23bd0" providerId="LiveId" clId="{74E46A18-0077-47C0-BE72-B97CD84B5FA0}" dt="2020-08-09T06:45:32.368" v="559" actId="255"/>
          <ac:spMkLst>
            <pc:docMk/>
            <pc:sldMk cId="3432067967" sldId="267"/>
            <ac:spMk id="3" creationId="{55EC7B1B-ED21-46E1-AC09-F2119233C4A1}"/>
          </ac:spMkLst>
        </pc:spChg>
      </pc:sldChg>
      <pc:sldChg chg="modSp add mod">
        <pc:chgData name="Manzarul Islam" userId="efa7b130e2a23bd0" providerId="LiveId" clId="{74E46A18-0077-47C0-BE72-B97CD84B5FA0}" dt="2020-08-09T06:47:55.339" v="624" actId="1076"/>
        <pc:sldMkLst>
          <pc:docMk/>
          <pc:sldMk cId="3518407141" sldId="268"/>
        </pc:sldMkLst>
        <pc:spChg chg="mod">
          <ac:chgData name="Manzarul Islam" userId="efa7b130e2a23bd0" providerId="LiveId" clId="{74E46A18-0077-47C0-BE72-B97CD84B5FA0}" dt="2020-08-09T06:47:55.339" v="624" actId="1076"/>
          <ac:spMkLst>
            <pc:docMk/>
            <pc:sldMk cId="3518407141" sldId="268"/>
            <ac:spMk id="3" creationId="{E135538B-36CC-44C2-8A48-DDCBF45A520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BD9D1-CF30-423F-B267-5E266BA4C37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65D2B7C-4BEA-493A-B570-45AAE373059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729F208-1765-46BA-BEC7-582FB92846DF}"/>
              </a:ext>
            </a:extLst>
          </p:cNvPr>
          <p:cNvSpPr>
            <a:spLocks noGrp="1"/>
          </p:cNvSpPr>
          <p:nvPr>
            <p:ph type="dt" sz="half" idx="10"/>
          </p:nvPr>
        </p:nvSpPr>
        <p:spPr/>
        <p:txBody>
          <a:bodyPr/>
          <a:lstStyle/>
          <a:p>
            <a:fld id="{BBE66DE9-0169-40AD-B8CF-E2C9BA721474}" type="datetimeFigureOut">
              <a:rPr lang="en-US" smtClean="0"/>
              <a:t>8/9/2020</a:t>
            </a:fld>
            <a:endParaRPr lang="en-US"/>
          </a:p>
        </p:txBody>
      </p:sp>
      <p:sp>
        <p:nvSpPr>
          <p:cNvPr id="5" name="Footer Placeholder 4">
            <a:extLst>
              <a:ext uri="{FF2B5EF4-FFF2-40B4-BE49-F238E27FC236}">
                <a16:creationId xmlns:a16="http://schemas.microsoft.com/office/drawing/2014/main" id="{A5E9B5FD-D9A1-45B4-AC75-7D5203FB30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6D7001-429C-4B21-92A6-ACFEEF6C2C09}"/>
              </a:ext>
            </a:extLst>
          </p:cNvPr>
          <p:cNvSpPr>
            <a:spLocks noGrp="1"/>
          </p:cNvSpPr>
          <p:nvPr>
            <p:ph type="sldNum" sz="quarter" idx="12"/>
          </p:nvPr>
        </p:nvSpPr>
        <p:spPr/>
        <p:txBody>
          <a:bodyPr/>
          <a:lstStyle/>
          <a:p>
            <a:fld id="{5597E18A-554A-4FCD-B12F-69C533886687}" type="slidenum">
              <a:rPr lang="en-US" smtClean="0"/>
              <a:t>‹#›</a:t>
            </a:fld>
            <a:endParaRPr lang="en-US"/>
          </a:p>
        </p:txBody>
      </p:sp>
    </p:spTree>
    <p:extLst>
      <p:ext uri="{BB962C8B-B14F-4D97-AF65-F5344CB8AC3E}">
        <p14:creationId xmlns:p14="http://schemas.microsoft.com/office/powerpoint/2010/main" val="514285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37085-95DE-4537-B145-40B02A8D7EF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2A44EB9-5FA0-4033-A987-706F352B7F9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4D6F46-D740-47A5-AAE2-FEEB55EA78E1}"/>
              </a:ext>
            </a:extLst>
          </p:cNvPr>
          <p:cNvSpPr>
            <a:spLocks noGrp="1"/>
          </p:cNvSpPr>
          <p:nvPr>
            <p:ph type="dt" sz="half" idx="10"/>
          </p:nvPr>
        </p:nvSpPr>
        <p:spPr/>
        <p:txBody>
          <a:bodyPr/>
          <a:lstStyle/>
          <a:p>
            <a:fld id="{BBE66DE9-0169-40AD-B8CF-E2C9BA721474}" type="datetimeFigureOut">
              <a:rPr lang="en-US" smtClean="0"/>
              <a:t>8/9/2020</a:t>
            </a:fld>
            <a:endParaRPr lang="en-US"/>
          </a:p>
        </p:txBody>
      </p:sp>
      <p:sp>
        <p:nvSpPr>
          <p:cNvPr id="5" name="Footer Placeholder 4">
            <a:extLst>
              <a:ext uri="{FF2B5EF4-FFF2-40B4-BE49-F238E27FC236}">
                <a16:creationId xmlns:a16="http://schemas.microsoft.com/office/drawing/2014/main" id="{15F986BE-6311-4A7E-B03C-95655743E2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0343C9-D353-4BCD-9ACC-FAB3B31D0D66}"/>
              </a:ext>
            </a:extLst>
          </p:cNvPr>
          <p:cNvSpPr>
            <a:spLocks noGrp="1"/>
          </p:cNvSpPr>
          <p:nvPr>
            <p:ph type="sldNum" sz="quarter" idx="12"/>
          </p:nvPr>
        </p:nvSpPr>
        <p:spPr/>
        <p:txBody>
          <a:bodyPr/>
          <a:lstStyle/>
          <a:p>
            <a:fld id="{5597E18A-554A-4FCD-B12F-69C533886687}" type="slidenum">
              <a:rPr lang="en-US" smtClean="0"/>
              <a:t>‹#›</a:t>
            </a:fld>
            <a:endParaRPr lang="en-US"/>
          </a:p>
        </p:txBody>
      </p:sp>
    </p:spTree>
    <p:extLst>
      <p:ext uri="{BB962C8B-B14F-4D97-AF65-F5344CB8AC3E}">
        <p14:creationId xmlns:p14="http://schemas.microsoft.com/office/powerpoint/2010/main" val="951337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B78BA62-B9AE-4D67-9D3B-20870ECB07A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89402F1-C24D-480D-A6CD-7393C9FF70A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37A2FB-7194-4CF4-8A37-20E0F5AAA8AC}"/>
              </a:ext>
            </a:extLst>
          </p:cNvPr>
          <p:cNvSpPr>
            <a:spLocks noGrp="1"/>
          </p:cNvSpPr>
          <p:nvPr>
            <p:ph type="dt" sz="half" idx="10"/>
          </p:nvPr>
        </p:nvSpPr>
        <p:spPr/>
        <p:txBody>
          <a:bodyPr/>
          <a:lstStyle/>
          <a:p>
            <a:fld id="{BBE66DE9-0169-40AD-B8CF-E2C9BA721474}" type="datetimeFigureOut">
              <a:rPr lang="en-US" smtClean="0"/>
              <a:t>8/9/2020</a:t>
            </a:fld>
            <a:endParaRPr lang="en-US"/>
          </a:p>
        </p:txBody>
      </p:sp>
      <p:sp>
        <p:nvSpPr>
          <p:cNvPr id="5" name="Footer Placeholder 4">
            <a:extLst>
              <a:ext uri="{FF2B5EF4-FFF2-40B4-BE49-F238E27FC236}">
                <a16:creationId xmlns:a16="http://schemas.microsoft.com/office/drawing/2014/main" id="{6CD6B6C2-627B-44E8-8729-B92473076C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1A4EC9-DCCF-4C3F-8B0C-4446DF59F09D}"/>
              </a:ext>
            </a:extLst>
          </p:cNvPr>
          <p:cNvSpPr>
            <a:spLocks noGrp="1"/>
          </p:cNvSpPr>
          <p:nvPr>
            <p:ph type="sldNum" sz="quarter" idx="12"/>
          </p:nvPr>
        </p:nvSpPr>
        <p:spPr/>
        <p:txBody>
          <a:bodyPr/>
          <a:lstStyle/>
          <a:p>
            <a:fld id="{5597E18A-554A-4FCD-B12F-69C533886687}" type="slidenum">
              <a:rPr lang="en-US" smtClean="0"/>
              <a:t>‹#›</a:t>
            </a:fld>
            <a:endParaRPr lang="en-US"/>
          </a:p>
        </p:txBody>
      </p:sp>
    </p:spTree>
    <p:extLst>
      <p:ext uri="{BB962C8B-B14F-4D97-AF65-F5344CB8AC3E}">
        <p14:creationId xmlns:p14="http://schemas.microsoft.com/office/powerpoint/2010/main" val="1113380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51676B-067B-4C1C-BD37-BB14BF8A62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0C91185-B9DB-4E7B-A1AA-7DCAC4B7F40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217D3A-83DE-4384-BF07-1A0EEBBC1428}"/>
              </a:ext>
            </a:extLst>
          </p:cNvPr>
          <p:cNvSpPr>
            <a:spLocks noGrp="1"/>
          </p:cNvSpPr>
          <p:nvPr>
            <p:ph type="dt" sz="half" idx="10"/>
          </p:nvPr>
        </p:nvSpPr>
        <p:spPr/>
        <p:txBody>
          <a:bodyPr/>
          <a:lstStyle/>
          <a:p>
            <a:fld id="{BBE66DE9-0169-40AD-B8CF-E2C9BA721474}" type="datetimeFigureOut">
              <a:rPr lang="en-US" smtClean="0"/>
              <a:t>8/9/2020</a:t>
            </a:fld>
            <a:endParaRPr lang="en-US"/>
          </a:p>
        </p:txBody>
      </p:sp>
      <p:sp>
        <p:nvSpPr>
          <p:cNvPr id="5" name="Footer Placeholder 4">
            <a:extLst>
              <a:ext uri="{FF2B5EF4-FFF2-40B4-BE49-F238E27FC236}">
                <a16:creationId xmlns:a16="http://schemas.microsoft.com/office/drawing/2014/main" id="{511DBC04-CDDD-4F15-A04F-278527C9D9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A2B953-3383-4A97-AC9D-D2224740DA62}"/>
              </a:ext>
            </a:extLst>
          </p:cNvPr>
          <p:cNvSpPr>
            <a:spLocks noGrp="1"/>
          </p:cNvSpPr>
          <p:nvPr>
            <p:ph type="sldNum" sz="quarter" idx="12"/>
          </p:nvPr>
        </p:nvSpPr>
        <p:spPr/>
        <p:txBody>
          <a:bodyPr/>
          <a:lstStyle/>
          <a:p>
            <a:fld id="{5597E18A-554A-4FCD-B12F-69C533886687}" type="slidenum">
              <a:rPr lang="en-US" smtClean="0"/>
              <a:t>‹#›</a:t>
            </a:fld>
            <a:endParaRPr lang="en-US"/>
          </a:p>
        </p:txBody>
      </p:sp>
    </p:spTree>
    <p:extLst>
      <p:ext uri="{BB962C8B-B14F-4D97-AF65-F5344CB8AC3E}">
        <p14:creationId xmlns:p14="http://schemas.microsoft.com/office/powerpoint/2010/main" val="2494224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28495-DCAB-40A4-9159-C76E1E5B815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9C9B3D0-CC8A-46E5-AE58-AC243F4EE12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0D85757-EF77-4D82-B5FB-27511345DB08}"/>
              </a:ext>
            </a:extLst>
          </p:cNvPr>
          <p:cNvSpPr>
            <a:spLocks noGrp="1"/>
          </p:cNvSpPr>
          <p:nvPr>
            <p:ph type="dt" sz="half" idx="10"/>
          </p:nvPr>
        </p:nvSpPr>
        <p:spPr/>
        <p:txBody>
          <a:bodyPr/>
          <a:lstStyle/>
          <a:p>
            <a:fld id="{BBE66DE9-0169-40AD-B8CF-E2C9BA721474}" type="datetimeFigureOut">
              <a:rPr lang="en-US" smtClean="0"/>
              <a:t>8/9/2020</a:t>
            </a:fld>
            <a:endParaRPr lang="en-US"/>
          </a:p>
        </p:txBody>
      </p:sp>
      <p:sp>
        <p:nvSpPr>
          <p:cNvPr id="5" name="Footer Placeholder 4">
            <a:extLst>
              <a:ext uri="{FF2B5EF4-FFF2-40B4-BE49-F238E27FC236}">
                <a16:creationId xmlns:a16="http://schemas.microsoft.com/office/drawing/2014/main" id="{7C94A305-CCE7-4C49-9D21-F2C075D40F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9D1BA6-86E8-466A-A395-E60AC3C1A591}"/>
              </a:ext>
            </a:extLst>
          </p:cNvPr>
          <p:cNvSpPr>
            <a:spLocks noGrp="1"/>
          </p:cNvSpPr>
          <p:nvPr>
            <p:ph type="sldNum" sz="quarter" idx="12"/>
          </p:nvPr>
        </p:nvSpPr>
        <p:spPr/>
        <p:txBody>
          <a:bodyPr/>
          <a:lstStyle/>
          <a:p>
            <a:fld id="{5597E18A-554A-4FCD-B12F-69C533886687}" type="slidenum">
              <a:rPr lang="en-US" smtClean="0"/>
              <a:t>‹#›</a:t>
            </a:fld>
            <a:endParaRPr lang="en-US"/>
          </a:p>
        </p:txBody>
      </p:sp>
    </p:spTree>
    <p:extLst>
      <p:ext uri="{BB962C8B-B14F-4D97-AF65-F5344CB8AC3E}">
        <p14:creationId xmlns:p14="http://schemas.microsoft.com/office/powerpoint/2010/main" val="921576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84EC4-8BA6-4438-AA80-242241BEE6A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959F05-C556-4223-AF43-7FF9E24B147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AB96D7D-AFE7-4B65-9581-95DAC131801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DCBBC6F-90A2-4890-B804-97ED61AEE1C6}"/>
              </a:ext>
            </a:extLst>
          </p:cNvPr>
          <p:cNvSpPr>
            <a:spLocks noGrp="1"/>
          </p:cNvSpPr>
          <p:nvPr>
            <p:ph type="dt" sz="half" idx="10"/>
          </p:nvPr>
        </p:nvSpPr>
        <p:spPr/>
        <p:txBody>
          <a:bodyPr/>
          <a:lstStyle/>
          <a:p>
            <a:fld id="{BBE66DE9-0169-40AD-B8CF-E2C9BA721474}" type="datetimeFigureOut">
              <a:rPr lang="en-US" smtClean="0"/>
              <a:t>8/9/2020</a:t>
            </a:fld>
            <a:endParaRPr lang="en-US"/>
          </a:p>
        </p:txBody>
      </p:sp>
      <p:sp>
        <p:nvSpPr>
          <p:cNvPr id="6" name="Footer Placeholder 5">
            <a:extLst>
              <a:ext uri="{FF2B5EF4-FFF2-40B4-BE49-F238E27FC236}">
                <a16:creationId xmlns:a16="http://schemas.microsoft.com/office/drawing/2014/main" id="{8E4F63AF-15C1-44B2-844C-4627939184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033FD2F-D37F-416F-B2E3-BE6E2C1A7F25}"/>
              </a:ext>
            </a:extLst>
          </p:cNvPr>
          <p:cNvSpPr>
            <a:spLocks noGrp="1"/>
          </p:cNvSpPr>
          <p:nvPr>
            <p:ph type="sldNum" sz="quarter" idx="12"/>
          </p:nvPr>
        </p:nvSpPr>
        <p:spPr/>
        <p:txBody>
          <a:bodyPr/>
          <a:lstStyle/>
          <a:p>
            <a:fld id="{5597E18A-554A-4FCD-B12F-69C533886687}" type="slidenum">
              <a:rPr lang="en-US" smtClean="0"/>
              <a:t>‹#›</a:t>
            </a:fld>
            <a:endParaRPr lang="en-US"/>
          </a:p>
        </p:txBody>
      </p:sp>
    </p:spTree>
    <p:extLst>
      <p:ext uri="{BB962C8B-B14F-4D97-AF65-F5344CB8AC3E}">
        <p14:creationId xmlns:p14="http://schemas.microsoft.com/office/powerpoint/2010/main" val="1444967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580B2-27D6-48CE-8CD3-C8B4FFE9778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072B8E6-B7BE-40D6-A754-DD685EE878E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E638BA2-4446-4615-8575-D7C8CBF1968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F8F769D-B9F9-4F65-87EF-0E17B09F4E2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FEE8A57-AC8A-4132-8C56-89E56B6050A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94F400-6836-49AE-8738-59A77B8AB2FC}"/>
              </a:ext>
            </a:extLst>
          </p:cNvPr>
          <p:cNvSpPr>
            <a:spLocks noGrp="1"/>
          </p:cNvSpPr>
          <p:nvPr>
            <p:ph type="dt" sz="half" idx="10"/>
          </p:nvPr>
        </p:nvSpPr>
        <p:spPr/>
        <p:txBody>
          <a:bodyPr/>
          <a:lstStyle/>
          <a:p>
            <a:fld id="{BBE66DE9-0169-40AD-B8CF-E2C9BA721474}" type="datetimeFigureOut">
              <a:rPr lang="en-US" smtClean="0"/>
              <a:t>8/9/2020</a:t>
            </a:fld>
            <a:endParaRPr lang="en-US"/>
          </a:p>
        </p:txBody>
      </p:sp>
      <p:sp>
        <p:nvSpPr>
          <p:cNvPr id="8" name="Footer Placeholder 7">
            <a:extLst>
              <a:ext uri="{FF2B5EF4-FFF2-40B4-BE49-F238E27FC236}">
                <a16:creationId xmlns:a16="http://schemas.microsoft.com/office/drawing/2014/main" id="{FF86B597-D58E-4298-83A2-DDB60BDBC22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C2B667C-0721-4F48-B65A-FC5585D762D7}"/>
              </a:ext>
            </a:extLst>
          </p:cNvPr>
          <p:cNvSpPr>
            <a:spLocks noGrp="1"/>
          </p:cNvSpPr>
          <p:nvPr>
            <p:ph type="sldNum" sz="quarter" idx="12"/>
          </p:nvPr>
        </p:nvSpPr>
        <p:spPr/>
        <p:txBody>
          <a:bodyPr/>
          <a:lstStyle/>
          <a:p>
            <a:fld id="{5597E18A-554A-4FCD-B12F-69C533886687}" type="slidenum">
              <a:rPr lang="en-US" smtClean="0"/>
              <a:t>‹#›</a:t>
            </a:fld>
            <a:endParaRPr lang="en-US"/>
          </a:p>
        </p:txBody>
      </p:sp>
    </p:spTree>
    <p:extLst>
      <p:ext uri="{BB962C8B-B14F-4D97-AF65-F5344CB8AC3E}">
        <p14:creationId xmlns:p14="http://schemas.microsoft.com/office/powerpoint/2010/main" val="2987067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3DFB84-78F8-4642-B50F-357114327C3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35454BD-647B-4973-A60A-BBB50558E332}"/>
              </a:ext>
            </a:extLst>
          </p:cNvPr>
          <p:cNvSpPr>
            <a:spLocks noGrp="1"/>
          </p:cNvSpPr>
          <p:nvPr>
            <p:ph type="dt" sz="half" idx="10"/>
          </p:nvPr>
        </p:nvSpPr>
        <p:spPr/>
        <p:txBody>
          <a:bodyPr/>
          <a:lstStyle/>
          <a:p>
            <a:fld id="{BBE66DE9-0169-40AD-B8CF-E2C9BA721474}" type="datetimeFigureOut">
              <a:rPr lang="en-US" smtClean="0"/>
              <a:t>8/9/2020</a:t>
            </a:fld>
            <a:endParaRPr lang="en-US"/>
          </a:p>
        </p:txBody>
      </p:sp>
      <p:sp>
        <p:nvSpPr>
          <p:cNvPr id="4" name="Footer Placeholder 3">
            <a:extLst>
              <a:ext uri="{FF2B5EF4-FFF2-40B4-BE49-F238E27FC236}">
                <a16:creationId xmlns:a16="http://schemas.microsoft.com/office/drawing/2014/main" id="{0A77CFDD-68D5-45D2-AF67-3D3CE8642CB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0D47875-60FE-42E0-98B4-4FE097E00F29}"/>
              </a:ext>
            </a:extLst>
          </p:cNvPr>
          <p:cNvSpPr>
            <a:spLocks noGrp="1"/>
          </p:cNvSpPr>
          <p:nvPr>
            <p:ph type="sldNum" sz="quarter" idx="12"/>
          </p:nvPr>
        </p:nvSpPr>
        <p:spPr/>
        <p:txBody>
          <a:bodyPr/>
          <a:lstStyle/>
          <a:p>
            <a:fld id="{5597E18A-554A-4FCD-B12F-69C533886687}" type="slidenum">
              <a:rPr lang="en-US" smtClean="0"/>
              <a:t>‹#›</a:t>
            </a:fld>
            <a:endParaRPr lang="en-US"/>
          </a:p>
        </p:txBody>
      </p:sp>
    </p:spTree>
    <p:extLst>
      <p:ext uri="{BB962C8B-B14F-4D97-AF65-F5344CB8AC3E}">
        <p14:creationId xmlns:p14="http://schemas.microsoft.com/office/powerpoint/2010/main" val="4292906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798437A-11FD-47CF-B3EA-F70EA5BF8C06}"/>
              </a:ext>
            </a:extLst>
          </p:cNvPr>
          <p:cNvSpPr>
            <a:spLocks noGrp="1"/>
          </p:cNvSpPr>
          <p:nvPr>
            <p:ph type="dt" sz="half" idx="10"/>
          </p:nvPr>
        </p:nvSpPr>
        <p:spPr/>
        <p:txBody>
          <a:bodyPr/>
          <a:lstStyle/>
          <a:p>
            <a:fld id="{BBE66DE9-0169-40AD-B8CF-E2C9BA721474}" type="datetimeFigureOut">
              <a:rPr lang="en-US" smtClean="0"/>
              <a:t>8/9/2020</a:t>
            </a:fld>
            <a:endParaRPr lang="en-US"/>
          </a:p>
        </p:txBody>
      </p:sp>
      <p:sp>
        <p:nvSpPr>
          <p:cNvPr id="3" name="Footer Placeholder 2">
            <a:extLst>
              <a:ext uri="{FF2B5EF4-FFF2-40B4-BE49-F238E27FC236}">
                <a16:creationId xmlns:a16="http://schemas.microsoft.com/office/drawing/2014/main" id="{391AFC3F-0EFE-47FE-B679-E8874C1E191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86E2F60-D682-49BE-8988-9158BFFF2A04}"/>
              </a:ext>
            </a:extLst>
          </p:cNvPr>
          <p:cNvSpPr>
            <a:spLocks noGrp="1"/>
          </p:cNvSpPr>
          <p:nvPr>
            <p:ph type="sldNum" sz="quarter" idx="12"/>
          </p:nvPr>
        </p:nvSpPr>
        <p:spPr/>
        <p:txBody>
          <a:bodyPr/>
          <a:lstStyle/>
          <a:p>
            <a:fld id="{5597E18A-554A-4FCD-B12F-69C533886687}" type="slidenum">
              <a:rPr lang="en-US" smtClean="0"/>
              <a:t>‹#›</a:t>
            </a:fld>
            <a:endParaRPr lang="en-US"/>
          </a:p>
        </p:txBody>
      </p:sp>
    </p:spTree>
    <p:extLst>
      <p:ext uri="{BB962C8B-B14F-4D97-AF65-F5344CB8AC3E}">
        <p14:creationId xmlns:p14="http://schemas.microsoft.com/office/powerpoint/2010/main" val="34884547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BC162-F981-4741-94DD-2ABAE62282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B3F2DEE-0FD7-4D7C-A278-17BD468480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8FC2DFA-050D-4B71-B807-C6B30A15B9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E2C3FC1-2D1F-4BB7-A05C-3243E9F3203A}"/>
              </a:ext>
            </a:extLst>
          </p:cNvPr>
          <p:cNvSpPr>
            <a:spLocks noGrp="1"/>
          </p:cNvSpPr>
          <p:nvPr>
            <p:ph type="dt" sz="half" idx="10"/>
          </p:nvPr>
        </p:nvSpPr>
        <p:spPr/>
        <p:txBody>
          <a:bodyPr/>
          <a:lstStyle/>
          <a:p>
            <a:fld id="{BBE66DE9-0169-40AD-B8CF-E2C9BA721474}" type="datetimeFigureOut">
              <a:rPr lang="en-US" smtClean="0"/>
              <a:t>8/9/2020</a:t>
            </a:fld>
            <a:endParaRPr lang="en-US"/>
          </a:p>
        </p:txBody>
      </p:sp>
      <p:sp>
        <p:nvSpPr>
          <p:cNvPr id="6" name="Footer Placeholder 5">
            <a:extLst>
              <a:ext uri="{FF2B5EF4-FFF2-40B4-BE49-F238E27FC236}">
                <a16:creationId xmlns:a16="http://schemas.microsoft.com/office/drawing/2014/main" id="{AE54F102-0505-4FD1-A57B-18FA004D13B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EBE58B3-3332-47E1-B44C-8DE032A2B61B}"/>
              </a:ext>
            </a:extLst>
          </p:cNvPr>
          <p:cNvSpPr>
            <a:spLocks noGrp="1"/>
          </p:cNvSpPr>
          <p:nvPr>
            <p:ph type="sldNum" sz="quarter" idx="12"/>
          </p:nvPr>
        </p:nvSpPr>
        <p:spPr/>
        <p:txBody>
          <a:bodyPr/>
          <a:lstStyle/>
          <a:p>
            <a:fld id="{5597E18A-554A-4FCD-B12F-69C533886687}" type="slidenum">
              <a:rPr lang="en-US" smtClean="0"/>
              <a:t>‹#›</a:t>
            </a:fld>
            <a:endParaRPr lang="en-US"/>
          </a:p>
        </p:txBody>
      </p:sp>
    </p:spTree>
    <p:extLst>
      <p:ext uri="{BB962C8B-B14F-4D97-AF65-F5344CB8AC3E}">
        <p14:creationId xmlns:p14="http://schemas.microsoft.com/office/powerpoint/2010/main" val="1632955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B09DD-1E43-4D6C-A999-FB20CD6440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DFDD963-5EE4-490B-9FFE-B1EC921065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6F7EAFF-5C98-4421-BB17-883FCB393B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E6781B1-BBE7-499D-9F01-81C0CBA65D5E}"/>
              </a:ext>
            </a:extLst>
          </p:cNvPr>
          <p:cNvSpPr>
            <a:spLocks noGrp="1"/>
          </p:cNvSpPr>
          <p:nvPr>
            <p:ph type="dt" sz="half" idx="10"/>
          </p:nvPr>
        </p:nvSpPr>
        <p:spPr/>
        <p:txBody>
          <a:bodyPr/>
          <a:lstStyle/>
          <a:p>
            <a:fld id="{BBE66DE9-0169-40AD-B8CF-E2C9BA721474}" type="datetimeFigureOut">
              <a:rPr lang="en-US" smtClean="0"/>
              <a:t>8/9/2020</a:t>
            </a:fld>
            <a:endParaRPr lang="en-US"/>
          </a:p>
        </p:txBody>
      </p:sp>
      <p:sp>
        <p:nvSpPr>
          <p:cNvPr id="6" name="Footer Placeholder 5">
            <a:extLst>
              <a:ext uri="{FF2B5EF4-FFF2-40B4-BE49-F238E27FC236}">
                <a16:creationId xmlns:a16="http://schemas.microsoft.com/office/drawing/2014/main" id="{3EA30E30-5496-489B-8D4D-932A02F7C7D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390F626-3CD6-4D85-A429-FBA53A7718EC}"/>
              </a:ext>
            </a:extLst>
          </p:cNvPr>
          <p:cNvSpPr>
            <a:spLocks noGrp="1"/>
          </p:cNvSpPr>
          <p:nvPr>
            <p:ph type="sldNum" sz="quarter" idx="12"/>
          </p:nvPr>
        </p:nvSpPr>
        <p:spPr/>
        <p:txBody>
          <a:bodyPr/>
          <a:lstStyle/>
          <a:p>
            <a:fld id="{5597E18A-554A-4FCD-B12F-69C533886687}" type="slidenum">
              <a:rPr lang="en-US" smtClean="0"/>
              <a:t>‹#›</a:t>
            </a:fld>
            <a:endParaRPr lang="en-US"/>
          </a:p>
        </p:txBody>
      </p:sp>
    </p:spTree>
    <p:extLst>
      <p:ext uri="{BB962C8B-B14F-4D97-AF65-F5344CB8AC3E}">
        <p14:creationId xmlns:p14="http://schemas.microsoft.com/office/powerpoint/2010/main" val="20478336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8E2DE0C-5224-473F-B30D-A8BCB3FE7F6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60D6240-E1BC-4026-B1EC-937A4ACB3FF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D4C3ED-1FD5-4C77-8835-8935DA22B0C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E66DE9-0169-40AD-B8CF-E2C9BA721474}" type="datetimeFigureOut">
              <a:rPr lang="en-US" smtClean="0"/>
              <a:t>8/9/2020</a:t>
            </a:fld>
            <a:endParaRPr lang="en-US"/>
          </a:p>
        </p:txBody>
      </p:sp>
      <p:sp>
        <p:nvSpPr>
          <p:cNvPr id="5" name="Footer Placeholder 4">
            <a:extLst>
              <a:ext uri="{FF2B5EF4-FFF2-40B4-BE49-F238E27FC236}">
                <a16:creationId xmlns:a16="http://schemas.microsoft.com/office/drawing/2014/main" id="{CEF11D27-9CC3-49B3-A0F5-3411793DDC1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12214C8-6508-4D59-ADEC-C68E1F15BDE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97E18A-554A-4FCD-B12F-69C533886687}" type="slidenum">
              <a:rPr lang="en-US" smtClean="0"/>
              <a:t>‹#›</a:t>
            </a:fld>
            <a:endParaRPr lang="en-US"/>
          </a:p>
        </p:txBody>
      </p:sp>
    </p:spTree>
    <p:extLst>
      <p:ext uri="{BB962C8B-B14F-4D97-AF65-F5344CB8AC3E}">
        <p14:creationId xmlns:p14="http://schemas.microsoft.com/office/powerpoint/2010/main" val="404699555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14953F-212C-4612-8EB5-6173A4BB97B1}"/>
              </a:ext>
            </a:extLst>
          </p:cNvPr>
          <p:cNvSpPr>
            <a:spLocks noGrp="1"/>
          </p:cNvSpPr>
          <p:nvPr>
            <p:ph type="ctrTitle"/>
          </p:nvPr>
        </p:nvSpPr>
        <p:spPr>
          <a:xfrm>
            <a:off x="673749" y="4610244"/>
            <a:ext cx="3649703" cy="1714500"/>
          </a:xfrm>
        </p:spPr>
        <p:txBody>
          <a:bodyPr vert="horz" lIns="91440" tIns="45720" rIns="91440" bIns="45720" rtlCol="0" anchor="ctr">
            <a:normAutofit/>
          </a:bodyPr>
          <a:lstStyle/>
          <a:p>
            <a:pPr indent="-228600"/>
            <a:r>
              <a:rPr lang="en-US" sz="2800" b="1" dirty="0"/>
              <a:t>Presented by </a:t>
            </a:r>
            <a:br>
              <a:rPr lang="en-US" sz="2800" dirty="0"/>
            </a:br>
            <a:r>
              <a:rPr lang="en-US" sz="2800" dirty="0"/>
              <a:t>Manzarul Islam al Azhari</a:t>
            </a:r>
            <a:br>
              <a:rPr lang="en-US" sz="2800" dirty="0"/>
            </a:br>
            <a:r>
              <a:rPr lang="en-US" sz="1600" dirty="0"/>
              <a:t>manz786@gmail.com </a:t>
            </a:r>
            <a:br>
              <a:rPr lang="en-US" sz="2800" dirty="0"/>
            </a:br>
            <a:endParaRPr lang="en-US" sz="2800" kern="1200" dirty="0">
              <a:solidFill>
                <a:schemeClr val="tx1"/>
              </a:solidFill>
              <a:latin typeface="+mj-lt"/>
              <a:ea typeface="+mj-ea"/>
              <a:cs typeface="+mj-cs"/>
            </a:endParaRPr>
          </a:p>
        </p:txBody>
      </p:sp>
      <p:sp>
        <p:nvSpPr>
          <p:cNvPr id="3" name="Subtitle 2">
            <a:extLst>
              <a:ext uri="{FF2B5EF4-FFF2-40B4-BE49-F238E27FC236}">
                <a16:creationId xmlns:a16="http://schemas.microsoft.com/office/drawing/2014/main" id="{8F0A353F-C277-4674-8CA3-ACEA680126A7}"/>
              </a:ext>
            </a:extLst>
          </p:cNvPr>
          <p:cNvSpPr>
            <a:spLocks noGrp="1"/>
          </p:cNvSpPr>
          <p:nvPr>
            <p:ph type="subTitle" idx="1"/>
          </p:nvPr>
        </p:nvSpPr>
        <p:spPr>
          <a:xfrm>
            <a:off x="4793019" y="4610244"/>
            <a:ext cx="6725232" cy="1714500"/>
          </a:xfrm>
        </p:spPr>
        <p:txBody>
          <a:bodyPr vert="horz" lIns="91440" tIns="45720" rIns="91440" bIns="45720" rtlCol="0" anchor="ctr">
            <a:normAutofit/>
          </a:bodyPr>
          <a:lstStyle/>
          <a:p>
            <a:r>
              <a:rPr lang="en-US" sz="1700" dirty="0"/>
              <a:t>Organized by </a:t>
            </a:r>
          </a:p>
          <a:p>
            <a:r>
              <a:rPr lang="en-US" sz="1700" b="1" dirty="0">
                <a:effectLst/>
              </a:rPr>
              <a:t>British Fatwa Council</a:t>
            </a:r>
          </a:p>
        </p:txBody>
      </p:sp>
      <p:pic>
        <p:nvPicPr>
          <p:cNvPr id="6" name="Picture 5" descr="A person wearing glasses and looking at the camera&#10;&#10;Description automatically generated">
            <a:extLst>
              <a:ext uri="{FF2B5EF4-FFF2-40B4-BE49-F238E27FC236}">
                <a16:creationId xmlns:a16="http://schemas.microsoft.com/office/drawing/2014/main" id="{22BC7F50-5391-416D-9B44-1A4183D741DD}"/>
              </a:ext>
            </a:extLst>
          </p:cNvPr>
          <p:cNvPicPr>
            <a:picLocks noChangeAspect="1"/>
          </p:cNvPicPr>
          <p:nvPr/>
        </p:nvPicPr>
        <p:blipFill rotWithShape="1">
          <a:blip r:embed="rId2">
            <a:extLst>
              <a:ext uri="{28A0092B-C50C-407E-A947-70E740481C1C}">
                <a14:useLocalDpi xmlns:a14="http://schemas.microsoft.com/office/drawing/2010/main" val="0"/>
              </a:ext>
            </a:extLst>
          </a:blip>
          <a:srcRect r="-2" b="8431"/>
          <a:stretch/>
        </p:blipFill>
        <p:spPr>
          <a:xfrm>
            <a:off x="673749" y="370320"/>
            <a:ext cx="3716238" cy="4051011"/>
          </a:xfrm>
          <a:prstGeom prst="rect">
            <a:avLst/>
          </a:prstGeom>
        </p:spPr>
      </p:pic>
      <p:pic>
        <p:nvPicPr>
          <p:cNvPr id="1026" name="Picture 2" descr="قراءة منظومة عقود رسم المفتي لابن عابدين - قرأها عامر بهجت‎ - YouTube">
            <a:extLst>
              <a:ext uri="{FF2B5EF4-FFF2-40B4-BE49-F238E27FC236}">
                <a16:creationId xmlns:a16="http://schemas.microsoft.com/office/drawing/2014/main" id="{EF29F331-69DB-4FEB-B716-2EAF6ACACF4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2138" r="-3" b="18416"/>
          <a:stretch/>
        </p:blipFill>
        <p:spPr bwMode="auto">
          <a:xfrm>
            <a:off x="4719344" y="370320"/>
            <a:ext cx="6798905" cy="4051011"/>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79EC1CAE-C6A5-43B7-B513-691E347B581D}"/>
              </a:ext>
            </a:extLst>
          </p:cNvPr>
          <p:cNvSpPr txBox="1"/>
          <p:nvPr/>
        </p:nvSpPr>
        <p:spPr>
          <a:xfrm>
            <a:off x="7324712" y="5785882"/>
            <a:ext cx="1588168" cy="375552"/>
          </a:xfrm>
          <a:prstGeom prst="rect">
            <a:avLst/>
          </a:prstGeom>
          <a:noFill/>
        </p:spPr>
        <p:txBody>
          <a:bodyPr wrap="square">
            <a:spAutoFit/>
          </a:bodyPr>
          <a:lstStyle/>
          <a:p>
            <a:pPr marL="0" marR="0" algn="ctr" rtl="1">
              <a:lnSpc>
                <a:spcPct val="107000"/>
              </a:lnSpc>
              <a:spcBef>
                <a:spcPts val="0"/>
              </a:spcBef>
              <a:spcAft>
                <a:spcPts val="800"/>
              </a:spcAft>
            </a:pPr>
            <a:r>
              <a:rPr lang="en-US" dirty="0">
                <a:effectLst/>
                <a:latin typeface="Calibri" panose="020F0502020204030204" pitchFamily="34" charset="0"/>
                <a:ea typeface="Calibri" panose="020F0502020204030204" pitchFamily="34" charset="0"/>
                <a:cs typeface="Arial" panose="020B0604020202020204" pitchFamily="34" charset="0"/>
              </a:rPr>
              <a:t>09/08/2020</a:t>
            </a:r>
          </a:p>
        </p:txBody>
      </p:sp>
      <p:sp>
        <p:nvSpPr>
          <p:cNvPr id="24" name="TextBox 23">
            <a:extLst>
              <a:ext uri="{FF2B5EF4-FFF2-40B4-BE49-F238E27FC236}">
                <a16:creationId xmlns:a16="http://schemas.microsoft.com/office/drawing/2014/main" id="{56D61682-393D-4FAA-A9C7-0D9C569158A3}"/>
              </a:ext>
            </a:extLst>
          </p:cNvPr>
          <p:cNvSpPr txBox="1"/>
          <p:nvPr/>
        </p:nvSpPr>
        <p:spPr>
          <a:xfrm>
            <a:off x="5757522" y="4566097"/>
            <a:ext cx="6097604" cy="523220"/>
          </a:xfrm>
          <a:prstGeom prst="rect">
            <a:avLst/>
          </a:prstGeom>
          <a:noFill/>
        </p:spPr>
        <p:txBody>
          <a:bodyPr wrap="square">
            <a:spAutoFit/>
          </a:bodyPr>
          <a:lstStyle/>
          <a:p>
            <a:pPr algn="ctr"/>
            <a:r>
              <a:rPr lang="en-US" sz="2800" kern="1200" dirty="0">
                <a:solidFill>
                  <a:schemeClr val="tx1"/>
                </a:solidFill>
                <a:latin typeface="+mj-lt"/>
                <a:ea typeface="+mj-ea"/>
                <a:cs typeface="+mj-cs"/>
              </a:rPr>
              <a:t>Source of </a:t>
            </a:r>
            <a:r>
              <a:rPr lang="en-US" sz="2800" i="1" kern="1200" dirty="0">
                <a:solidFill>
                  <a:schemeClr val="tx1"/>
                </a:solidFill>
                <a:latin typeface="+mj-lt"/>
                <a:ea typeface="+mj-ea"/>
                <a:cs typeface="+mj-cs"/>
              </a:rPr>
              <a:t>fatwa </a:t>
            </a:r>
            <a:r>
              <a:rPr lang="en-US" sz="2800" kern="1200" dirty="0">
                <a:solidFill>
                  <a:schemeClr val="tx1"/>
                </a:solidFill>
                <a:latin typeface="+mj-lt"/>
                <a:ea typeface="+mj-ea"/>
                <a:cs typeface="+mj-cs"/>
              </a:rPr>
              <a:t>in Hanafi jurisprudence</a:t>
            </a:r>
            <a:endParaRPr lang="en-US" sz="2800" dirty="0"/>
          </a:p>
        </p:txBody>
      </p:sp>
    </p:spTree>
    <p:extLst>
      <p:ext uri="{BB962C8B-B14F-4D97-AF65-F5344CB8AC3E}">
        <p14:creationId xmlns:p14="http://schemas.microsoft.com/office/powerpoint/2010/main" val="1907065255"/>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14953F-212C-4612-8EB5-6173A4BB97B1}"/>
              </a:ext>
            </a:extLst>
          </p:cNvPr>
          <p:cNvSpPr>
            <a:spLocks noGrp="1"/>
          </p:cNvSpPr>
          <p:nvPr>
            <p:ph type="ctrTitle"/>
          </p:nvPr>
        </p:nvSpPr>
        <p:spPr>
          <a:xfrm>
            <a:off x="2181235" y="3284731"/>
            <a:ext cx="8848715" cy="2877945"/>
          </a:xfrm>
        </p:spPr>
        <p:txBody>
          <a:bodyPr vert="horz" lIns="91440" tIns="45720" rIns="91440" bIns="45720" rtlCol="0" anchor="ctr">
            <a:normAutofit/>
          </a:bodyPr>
          <a:lstStyle/>
          <a:p>
            <a:pPr marL="0" marR="0" rtl="1">
              <a:lnSpc>
                <a:spcPct val="107000"/>
              </a:lnSpc>
              <a:spcBef>
                <a:spcPts val="0"/>
              </a:spcBef>
              <a:spcAft>
                <a:spcPts val="800"/>
              </a:spcAft>
            </a:pPr>
            <a:r>
              <a:rPr lang="ar-SA" sz="32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والعرف في الشرع له اعتبار		لذا عليه الحكم قد يدار</a:t>
            </a:r>
            <a:br>
              <a:rPr lang="en-US" sz="3200" dirty="0">
                <a:effectLst/>
                <a:latin typeface="Calibri" panose="020F0502020204030204" pitchFamily="34" charset="0"/>
                <a:ea typeface="Calibri" panose="020F0502020204030204" pitchFamily="34" charset="0"/>
                <a:cs typeface="Arial" panose="020B0604020202020204" pitchFamily="34" charset="0"/>
              </a:rPr>
            </a:br>
            <a:r>
              <a:rPr lang="ar-SA" sz="32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				(ابن عابدين، عقود رسم المفتي، 44)</a:t>
            </a:r>
            <a:br>
              <a:rPr lang="en-US" sz="3200" dirty="0">
                <a:effectLst/>
                <a:latin typeface="Calibri" panose="020F0502020204030204" pitchFamily="34" charset="0"/>
                <a:ea typeface="Calibri" panose="020F0502020204030204" pitchFamily="34" charset="0"/>
                <a:cs typeface="Arial" panose="020B0604020202020204" pitchFamily="34" charset="0"/>
              </a:rPr>
            </a:br>
            <a:endParaRPr lang="en-US" sz="3200" kern="1200" dirty="0">
              <a:solidFill>
                <a:schemeClr val="tx1"/>
              </a:solidFill>
              <a:latin typeface="+mj-lt"/>
              <a:ea typeface="+mj-ea"/>
              <a:cs typeface="+mj-cs"/>
            </a:endParaRPr>
          </a:p>
        </p:txBody>
      </p:sp>
      <p:sp>
        <p:nvSpPr>
          <p:cNvPr id="3" name="Subtitle 2">
            <a:extLst>
              <a:ext uri="{FF2B5EF4-FFF2-40B4-BE49-F238E27FC236}">
                <a16:creationId xmlns:a16="http://schemas.microsoft.com/office/drawing/2014/main" id="{8F0A353F-C277-4674-8CA3-ACEA680126A7}"/>
              </a:ext>
            </a:extLst>
          </p:cNvPr>
          <p:cNvSpPr>
            <a:spLocks noGrp="1"/>
          </p:cNvSpPr>
          <p:nvPr>
            <p:ph type="subTitle" idx="1"/>
          </p:nvPr>
        </p:nvSpPr>
        <p:spPr>
          <a:xfrm>
            <a:off x="1009650" y="528400"/>
            <a:ext cx="10515600" cy="3129200"/>
          </a:xfrm>
        </p:spPr>
        <p:txBody>
          <a:bodyPr vert="horz" lIns="91440" tIns="45720" rIns="91440" bIns="45720" rtlCol="0" anchor="ctr">
            <a:noAutofit/>
          </a:bodyPr>
          <a:lstStyle/>
          <a:p>
            <a:pPr rtl="1"/>
            <a:r>
              <a:rPr lang="ar-SA" dirty="0">
                <a:solidFill>
                  <a:srgbClr val="ED7D31"/>
                </a:solidFill>
                <a:effectLst/>
                <a:latin typeface="Calibri" panose="020F0502020204030204" pitchFamily="34" charset="0"/>
                <a:ea typeface="Calibri" panose="020F0502020204030204" pitchFamily="34" charset="0"/>
                <a:cs typeface="Times New Roman" panose="02020603050405020304" pitchFamily="18" charset="0"/>
              </a:rPr>
              <a:t>إذا لم يكن في كتاب الله ولا في سنة رسول الله نظرت في أقاويل أصحابه ولا أخرج عن قولهم إلى قول غيرهم، فإذا انتهي الأمر أو جاء الأمر إبراهيم والشعبــــي وابـن سيريــــــن</a:t>
            </a:r>
            <a:r>
              <a:rPr lang="en-US" dirty="0">
                <a:solidFill>
                  <a:srgbClr val="ED7D31"/>
                </a:solidFill>
                <a:effectLst/>
                <a:latin typeface="Times New Roman" panose="02020603050405020304" pitchFamily="18" charset="0"/>
                <a:ea typeface="Calibri" panose="020F0502020204030204" pitchFamily="34" charset="0"/>
                <a:cs typeface="Arial" panose="020B0604020202020204" pitchFamily="34" charset="0"/>
              </a:rPr>
              <a:t> </a:t>
            </a:r>
            <a:r>
              <a:rPr lang="ar-SA" dirty="0">
                <a:solidFill>
                  <a:srgbClr val="ED7D31"/>
                </a:solidFill>
                <a:effectLst/>
                <a:latin typeface="Calibri" panose="020F0502020204030204" pitchFamily="34" charset="0"/>
                <a:ea typeface="Calibri" panose="020F0502020204030204" pitchFamily="34" charset="0"/>
                <a:cs typeface="Times New Roman" panose="02020603050405020304" pitchFamily="18" charset="0"/>
              </a:rPr>
              <a:t>والحسن وعطـاء وسعيد بن جبير... فقــوم اجتهـدوا، فأجتهد كمـا اجتهــدوا. (أبو حنيفة)</a:t>
            </a:r>
          </a:p>
          <a:p>
            <a:pPr rtl="1"/>
            <a:r>
              <a:rPr lang="ar-SA" dirty="0">
                <a:solidFill>
                  <a:srgbClr val="ED7D31"/>
                </a:solidFill>
                <a:latin typeface="Calibri" panose="020F0502020204030204" pitchFamily="34" charset="0"/>
                <a:ea typeface="Calibri" panose="020F0502020204030204" pitchFamily="34" charset="0"/>
                <a:cs typeface="Times New Roman" panose="02020603050405020304" pitchFamily="18" charset="0"/>
              </a:rPr>
              <a:t>الانتقاء في فضائل الأئمة الثلاثة, 143</a:t>
            </a:r>
            <a:endParaRPr lang="en-US" dirty="0">
              <a:effectLst/>
              <a:latin typeface="Calibri" panose="020F0502020204030204" pitchFamily="34" charset="0"/>
              <a:ea typeface="Calibri" panose="020F0502020204030204" pitchFamily="34" charset="0"/>
              <a:cs typeface="Arial" panose="020B0604020202020204" pitchFamily="34" charset="0"/>
            </a:endParaRPr>
          </a:p>
          <a:p>
            <a:pPr rtl="1"/>
            <a:endParaRPr lang="en-US" b="1" dirty="0">
              <a:effectLst/>
            </a:endParaRPr>
          </a:p>
        </p:txBody>
      </p:sp>
    </p:spTree>
    <p:extLst>
      <p:ext uri="{BB962C8B-B14F-4D97-AF65-F5344CB8AC3E}">
        <p14:creationId xmlns:p14="http://schemas.microsoft.com/office/powerpoint/2010/main" val="1931881623"/>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6" name="Rectangle 55">
            <a:extLst>
              <a:ext uri="{FF2B5EF4-FFF2-40B4-BE49-F238E27FC236}">
                <a16:creationId xmlns:a16="http://schemas.microsoft.com/office/drawing/2014/main" id="{8B9AA7C6-5E5A-498E-A6DF-A943376E09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8" name="Group 57">
            <a:extLst>
              <a:ext uri="{FF2B5EF4-FFF2-40B4-BE49-F238E27FC236}">
                <a16:creationId xmlns:a16="http://schemas.microsoft.com/office/drawing/2014/main" id="{83EAB11A-76F7-48F4-9B4F-5BFDF4BF967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4300" y="2385102"/>
            <a:ext cx="574091" cy="2087796"/>
            <a:chOff x="209668" y="2857422"/>
            <a:chExt cx="463662" cy="2087796"/>
          </a:xfrm>
        </p:grpSpPr>
        <p:sp>
          <p:nvSpPr>
            <p:cNvPr id="59" name="Rectangle 58">
              <a:extLst>
                <a:ext uri="{FF2B5EF4-FFF2-40B4-BE49-F238E27FC236}">
                  <a16:creationId xmlns:a16="http://schemas.microsoft.com/office/drawing/2014/main" id="{74D4C416-D5F4-4F6F-A6F1-87A21CD4FC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423947" y="2857422"/>
              <a:ext cx="249383" cy="208779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0" name="Straight Connector 59">
              <a:extLst>
                <a:ext uri="{FF2B5EF4-FFF2-40B4-BE49-F238E27FC236}">
                  <a16:creationId xmlns:a16="http://schemas.microsoft.com/office/drawing/2014/main" id="{C6AC1C30-21C6-4BF6-93EE-B211D7A8501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209668" y="2857423"/>
              <a:ext cx="1" cy="208779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62" name="Rectangle 61">
            <a:extLst>
              <a:ext uri="{FF2B5EF4-FFF2-40B4-BE49-F238E27FC236}">
                <a16:creationId xmlns:a16="http://schemas.microsoft.com/office/drawing/2014/main" id="{81E140AE-0ABF-47C8-BF32-7D2F0CF2B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631767"/>
            <a:ext cx="11111729" cy="5752404"/>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BDBCDE1-7CB1-489D-8C94-C828D5621F60}"/>
              </a:ext>
            </a:extLst>
          </p:cNvPr>
          <p:cNvSpPr>
            <a:spLocks noGrp="1"/>
          </p:cNvSpPr>
          <p:nvPr>
            <p:ph type="title"/>
          </p:nvPr>
        </p:nvSpPr>
        <p:spPr>
          <a:xfrm>
            <a:off x="1153618" y="1239927"/>
            <a:ext cx="4008586" cy="4680583"/>
          </a:xfrm>
        </p:spPr>
        <p:txBody>
          <a:bodyPr anchor="ctr">
            <a:normAutofit/>
          </a:bodyPr>
          <a:lstStyle/>
          <a:p>
            <a:r>
              <a:rPr lang="en-US" sz="5200" dirty="0">
                <a:effectLst/>
                <a:latin typeface="Calibri" panose="020F0502020204030204" pitchFamily="34" charset="0"/>
                <a:ea typeface="Calibri" panose="020F0502020204030204" pitchFamily="34" charset="0"/>
                <a:cs typeface="Arial" panose="020B0604020202020204" pitchFamily="34" charset="0"/>
              </a:rPr>
              <a:t>Source of </a:t>
            </a:r>
            <a:r>
              <a:rPr lang="en-US" sz="5200" dirty="0" err="1">
                <a:effectLst/>
                <a:latin typeface="Calibri" panose="020F0502020204030204" pitchFamily="34" charset="0"/>
                <a:ea typeface="Calibri" panose="020F0502020204030204" pitchFamily="34" charset="0"/>
                <a:cs typeface="Arial" panose="020B0604020202020204" pitchFamily="34" charset="0"/>
              </a:rPr>
              <a:t>Fatawa</a:t>
            </a:r>
            <a:r>
              <a:rPr lang="en-US" sz="5200" dirty="0">
                <a:effectLst/>
                <a:latin typeface="Calibri" panose="020F0502020204030204" pitchFamily="34" charset="0"/>
                <a:ea typeface="Calibri" panose="020F0502020204030204" pitchFamily="34" charset="0"/>
                <a:cs typeface="Arial" panose="020B0604020202020204" pitchFamily="34" charset="0"/>
              </a:rPr>
              <a:t> in Hanafi jurisprudence</a:t>
            </a:r>
            <a:endParaRPr lang="en-US" sz="5200" dirty="0"/>
          </a:p>
        </p:txBody>
      </p:sp>
      <p:sp>
        <p:nvSpPr>
          <p:cNvPr id="3" name="Content Placeholder 2">
            <a:extLst>
              <a:ext uri="{FF2B5EF4-FFF2-40B4-BE49-F238E27FC236}">
                <a16:creationId xmlns:a16="http://schemas.microsoft.com/office/drawing/2014/main" id="{E135538B-36CC-44C2-8A48-DDCBF45A5209}"/>
              </a:ext>
            </a:extLst>
          </p:cNvPr>
          <p:cNvSpPr>
            <a:spLocks noGrp="1"/>
          </p:cNvSpPr>
          <p:nvPr>
            <p:ph idx="1"/>
          </p:nvPr>
        </p:nvSpPr>
        <p:spPr>
          <a:xfrm>
            <a:off x="6291923" y="1239927"/>
            <a:ext cx="4971824" cy="4680583"/>
          </a:xfrm>
        </p:spPr>
        <p:txBody>
          <a:bodyPr anchor="ctr">
            <a:normAutofit fontScale="85000" lnSpcReduction="20000"/>
          </a:bodyPr>
          <a:lstStyle/>
          <a:p>
            <a:pPr marL="0" marR="0">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The Qur'an</a:t>
            </a:r>
          </a:p>
          <a:p>
            <a:pPr marL="0" marR="0">
              <a:spcBef>
                <a:spcPts val="0"/>
              </a:spcBef>
              <a:spcAft>
                <a:spcPts val="800"/>
              </a:spcAft>
            </a:pP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The prophetic narrations</a:t>
            </a:r>
          </a:p>
          <a:p>
            <a:pPr marL="0" marR="0">
              <a:spcBef>
                <a:spcPts val="0"/>
              </a:spcBef>
              <a:spcAft>
                <a:spcPts val="800"/>
              </a:spcAft>
            </a:pP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Consensus of the first generation of Islam/ scholars</a:t>
            </a:r>
          </a:p>
          <a:p>
            <a:pPr marL="0">
              <a:spcBef>
                <a:spcPts val="0"/>
              </a:spcBef>
              <a:spcAft>
                <a:spcPts val="800"/>
              </a:spcAft>
            </a:pP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Analogical reasoning (</a:t>
            </a:r>
            <a:r>
              <a:rPr lang="en-US" sz="2400" i="1" dirty="0">
                <a:effectLst/>
                <a:latin typeface="Calibri" panose="020F0502020204030204" pitchFamily="34" charset="0"/>
                <a:ea typeface="Calibri" panose="020F0502020204030204" pitchFamily="34" charset="0"/>
                <a:cs typeface="Arial" panose="020B0604020202020204" pitchFamily="34" charset="0"/>
              </a:rPr>
              <a:t>qiyas)</a:t>
            </a:r>
          </a:p>
          <a:p>
            <a:pPr marL="0">
              <a:spcBef>
                <a:spcPts val="0"/>
              </a:spcBef>
              <a:spcAft>
                <a:spcPts val="800"/>
              </a:spcAft>
            </a:pPr>
            <a:endParaRPr lang="en-US" sz="2400" i="1" dirty="0">
              <a:effectLst/>
              <a:latin typeface="Calibri" panose="020F0502020204030204" pitchFamily="34" charset="0"/>
              <a:ea typeface="Calibri" panose="020F0502020204030204" pitchFamily="34" charset="0"/>
              <a:cs typeface="Arial" panose="020B0604020202020204" pitchFamily="34" charset="0"/>
            </a:endParaRPr>
          </a:p>
          <a:p>
            <a:pPr marL="0">
              <a:spcBef>
                <a:spcPts val="0"/>
              </a:spcBef>
              <a:spcAft>
                <a:spcPts val="800"/>
              </a:spcAft>
            </a:pPr>
            <a:r>
              <a:rPr lang="en-US" sz="2400" dirty="0">
                <a:effectLst/>
                <a:latin typeface="Arial" panose="020B0604020202020204" pitchFamily="34" charset="0"/>
                <a:ea typeface="Calibri" panose="020F0502020204030204" pitchFamily="34" charset="0"/>
                <a:cs typeface="Arial" panose="020B0604020202020204" pitchFamily="34" charset="0"/>
              </a:rPr>
              <a:t>juristic discretion (</a:t>
            </a:r>
            <a:r>
              <a:rPr lang="en-US" sz="2400" i="1" dirty="0" err="1">
                <a:effectLst/>
                <a:latin typeface="Arial" panose="020B0604020202020204" pitchFamily="34" charset="0"/>
                <a:ea typeface="Calibri" panose="020F0502020204030204" pitchFamily="34" charset="0"/>
                <a:cs typeface="Arial" panose="020B0604020202020204" pitchFamily="34" charset="0"/>
              </a:rPr>
              <a:t>istehsan</a:t>
            </a:r>
            <a:r>
              <a:rPr lang="en-US" sz="2400" i="1" dirty="0">
                <a:effectLst/>
                <a:latin typeface="Arial" panose="020B0604020202020204" pitchFamily="34" charset="0"/>
                <a:ea typeface="Calibri" panose="020F0502020204030204" pitchFamily="34" charset="0"/>
                <a:cs typeface="Arial" panose="020B0604020202020204" pitchFamily="34" charset="0"/>
              </a:rPr>
              <a:t>)</a:t>
            </a:r>
            <a:br>
              <a:rPr lang="en-US" sz="2400" i="1" dirty="0">
                <a:effectLst/>
                <a:latin typeface="Arial" panose="020B0604020202020204" pitchFamily="34" charset="0"/>
                <a:ea typeface="Calibri" panose="020F0502020204030204" pitchFamily="34" charset="0"/>
                <a:cs typeface="Arial" panose="020B0604020202020204" pitchFamily="34" charset="0"/>
              </a:rPr>
            </a:br>
            <a:endParaRPr lang="en-US" sz="2400" i="1" dirty="0">
              <a:effectLst/>
              <a:latin typeface="Arial" panose="020B0604020202020204" pitchFamily="34" charset="0"/>
              <a:ea typeface="Calibri" panose="020F0502020204030204" pitchFamily="34" charset="0"/>
              <a:cs typeface="Arial" panose="020B0604020202020204" pitchFamily="34" charset="0"/>
            </a:endParaRPr>
          </a:p>
          <a:p>
            <a:pPr marL="0">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Custom and culture (</a:t>
            </a:r>
            <a:r>
              <a:rPr lang="en-US" sz="2400" i="1" dirty="0" err="1">
                <a:effectLst/>
                <a:latin typeface="Calibri" panose="020F0502020204030204" pitchFamily="34" charset="0"/>
                <a:ea typeface="Calibri" panose="020F0502020204030204" pitchFamily="34" charset="0"/>
                <a:cs typeface="Arial" panose="020B0604020202020204" pitchFamily="34" charset="0"/>
              </a:rPr>
              <a:t>urf</a:t>
            </a:r>
            <a:r>
              <a:rPr lang="en-US" sz="2400" i="1" dirty="0">
                <a:effectLst/>
                <a:latin typeface="Calibri" panose="020F0502020204030204" pitchFamily="34" charset="0"/>
                <a:ea typeface="Calibri" panose="020F0502020204030204" pitchFamily="34" charset="0"/>
                <a:cs typeface="Arial" panose="020B0604020202020204" pitchFamily="34" charset="0"/>
              </a:rPr>
              <a:t> and </a:t>
            </a:r>
            <a:r>
              <a:rPr lang="en-US" sz="2400" i="1" dirty="0" err="1">
                <a:effectLst/>
                <a:latin typeface="Calibri" panose="020F0502020204030204" pitchFamily="34" charset="0"/>
                <a:ea typeface="Calibri" panose="020F0502020204030204" pitchFamily="34" charset="0"/>
                <a:cs typeface="Arial" panose="020B0604020202020204" pitchFamily="34" charset="0"/>
              </a:rPr>
              <a:t>taamul</a:t>
            </a:r>
            <a:r>
              <a:rPr lang="en-US" sz="2400" i="1" dirty="0">
                <a:effectLst/>
                <a:latin typeface="Calibri" panose="020F0502020204030204" pitchFamily="34" charset="0"/>
                <a:ea typeface="Calibri" panose="020F0502020204030204" pitchFamily="34" charset="0"/>
                <a:cs typeface="Arial" panose="020B0604020202020204" pitchFamily="34" charset="0"/>
              </a:rPr>
              <a:t>)</a:t>
            </a:r>
            <a:r>
              <a:rPr lang="en-US" sz="2400" dirty="0">
                <a:effectLst/>
                <a:latin typeface="Calibri" panose="020F0502020204030204" pitchFamily="34" charset="0"/>
                <a:ea typeface="Calibri" panose="020F0502020204030204" pitchFamily="34" charset="0"/>
                <a:cs typeface="Arial" panose="020B0604020202020204" pitchFamily="34" charset="0"/>
              </a:rPr>
              <a:t> </a:t>
            </a:r>
          </a:p>
          <a:p>
            <a:pPr marL="0">
              <a:spcBef>
                <a:spcPts val="0"/>
              </a:spcBef>
              <a:spcAft>
                <a:spcPts val="800"/>
              </a:spcAft>
            </a:pP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marL="0">
              <a:spcBef>
                <a:spcPts val="0"/>
              </a:spcBef>
              <a:spcAft>
                <a:spcPts val="800"/>
              </a:spcAft>
            </a:pP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marL="0">
              <a:spcBef>
                <a:spcPts val="0"/>
              </a:spcBef>
              <a:spcAft>
                <a:spcPts val="800"/>
              </a:spcAft>
            </a:pP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800"/>
              </a:spcAft>
            </a:pPr>
            <a:r>
              <a:rPr lang="en-US" sz="1400" dirty="0">
                <a:effectLst/>
                <a:latin typeface="Calibri" panose="020F0502020204030204" pitchFamily="34" charset="0"/>
                <a:ea typeface="Calibri" panose="020F0502020204030204" pitchFamily="34" charset="0"/>
                <a:cs typeface="Arial" panose="020B0604020202020204" pitchFamily="34" charset="0"/>
              </a:rPr>
              <a:t> </a:t>
            </a:r>
          </a:p>
          <a:p>
            <a:endParaRPr lang="en-US" sz="1400" dirty="0"/>
          </a:p>
        </p:txBody>
      </p:sp>
    </p:spTree>
    <p:extLst>
      <p:ext uri="{BB962C8B-B14F-4D97-AF65-F5344CB8AC3E}">
        <p14:creationId xmlns:p14="http://schemas.microsoft.com/office/powerpoint/2010/main" val="23239580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6" name="Rectangle 55">
            <a:extLst>
              <a:ext uri="{FF2B5EF4-FFF2-40B4-BE49-F238E27FC236}">
                <a16:creationId xmlns:a16="http://schemas.microsoft.com/office/drawing/2014/main" id="{8B9AA7C6-5E5A-498E-A6DF-A943376E09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8" name="Group 57">
            <a:extLst>
              <a:ext uri="{FF2B5EF4-FFF2-40B4-BE49-F238E27FC236}">
                <a16:creationId xmlns:a16="http://schemas.microsoft.com/office/drawing/2014/main" id="{83EAB11A-76F7-48F4-9B4F-5BFDF4BF967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4300" y="2385102"/>
            <a:ext cx="574091" cy="2087796"/>
            <a:chOff x="209668" y="2857422"/>
            <a:chExt cx="463662" cy="2087796"/>
          </a:xfrm>
        </p:grpSpPr>
        <p:sp>
          <p:nvSpPr>
            <p:cNvPr id="59" name="Rectangle 58">
              <a:extLst>
                <a:ext uri="{FF2B5EF4-FFF2-40B4-BE49-F238E27FC236}">
                  <a16:creationId xmlns:a16="http://schemas.microsoft.com/office/drawing/2014/main" id="{74D4C416-D5F4-4F6F-A6F1-87A21CD4FC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423947" y="2857422"/>
              <a:ext cx="249383" cy="208779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0" name="Straight Connector 59">
              <a:extLst>
                <a:ext uri="{FF2B5EF4-FFF2-40B4-BE49-F238E27FC236}">
                  <a16:creationId xmlns:a16="http://schemas.microsoft.com/office/drawing/2014/main" id="{C6AC1C30-21C6-4BF6-93EE-B211D7A8501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209668" y="2857423"/>
              <a:ext cx="1" cy="208779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62" name="Rectangle 61">
            <a:extLst>
              <a:ext uri="{FF2B5EF4-FFF2-40B4-BE49-F238E27FC236}">
                <a16:creationId xmlns:a16="http://schemas.microsoft.com/office/drawing/2014/main" id="{81E140AE-0ABF-47C8-BF32-7D2F0CF2B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631767"/>
            <a:ext cx="11111729" cy="5752404"/>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BDBCDE1-7CB1-489D-8C94-C828D5621F60}"/>
              </a:ext>
            </a:extLst>
          </p:cNvPr>
          <p:cNvSpPr>
            <a:spLocks noGrp="1"/>
          </p:cNvSpPr>
          <p:nvPr>
            <p:ph type="title"/>
          </p:nvPr>
        </p:nvSpPr>
        <p:spPr>
          <a:xfrm>
            <a:off x="1153618" y="1239927"/>
            <a:ext cx="4008586" cy="4680583"/>
          </a:xfrm>
        </p:spPr>
        <p:txBody>
          <a:bodyPr anchor="ctr">
            <a:normAutofit/>
          </a:bodyPr>
          <a:lstStyle/>
          <a:p>
            <a:r>
              <a:rPr lang="en-US" sz="5200" dirty="0">
                <a:effectLst/>
                <a:latin typeface="Calibri" panose="020F0502020204030204" pitchFamily="34" charset="0"/>
                <a:ea typeface="Calibri" panose="020F0502020204030204" pitchFamily="34" charset="0"/>
                <a:cs typeface="Arial" panose="020B0604020202020204" pitchFamily="34" charset="0"/>
              </a:rPr>
              <a:t>Source of </a:t>
            </a:r>
            <a:r>
              <a:rPr lang="en-US" sz="5200" dirty="0" err="1">
                <a:effectLst/>
                <a:latin typeface="Calibri" panose="020F0502020204030204" pitchFamily="34" charset="0"/>
                <a:ea typeface="Calibri" panose="020F0502020204030204" pitchFamily="34" charset="0"/>
                <a:cs typeface="Arial" panose="020B0604020202020204" pitchFamily="34" charset="0"/>
              </a:rPr>
              <a:t>Fatawa</a:t>
            </a:r>
            <a:r>
              <a:rPr lang="en-US" sz="5200" dirty="0">
                <a:effectLst/>
                <a:latin typeface="Calibri" panose="020F0502020204030204" pitchFamily="34" charset="0"/>
                <a:ea typeface="Calibri" panose="020F0502020204030204" pitchFamily="34" charset="0"/>
                <a:cs typeface="Arial" panose="020B0604020202020204" pitchFamily="34" charset="0"/>
              </a:rPr>
              <a:t> in Hanafi jurisprudence</a:t>
            </a:r>
            <a:endParaRPr lang="en-US" sz="5200" dirty="0"/>
          </a:p>
        </p:txBody>
      </p:sp>
      <p:sp>
        <p:nvSpPr>
          <p:cNvPr id="3" name="Content Placeholder 2">
            <a:extLst>
              <a:ext uri="{FF2B5EF4-FFF2-40B4-BE49-F238E27FC236}">
                <a16:creationId xmlns:a16="http://schemas.microsoft.com/office/drawing/2014/main" id="{E135538B-36CC-44C2-8A48-DDCBF45A5209}"/>
              </a:ext>
            </a:extLst>
          </p:cNvPr>
          <p:cNvSpPr>
            <a:spLocks noGrp="1"/>
          </p:cNvSpPr>
          <p:nvPr>
            <p:ph idx="1"/>
          </p:nvPr>
        </p:nvSpPr>
        <p:spPr>
          <a:xfrm>
            <a:off x="5417775" y="2178338"/>
            <a:ext cx="6434612" cy="4205833"/>
          </a:xfrm>
        </p:spPr>
        <p:txBody>
          <a:bodyPr anchor="ctr">
            <a:normAutofit/>
          </a:bodyPr>
          <a:lstStyle/>
          <a:p>
            <a:pPr marL="0" marR="0">
              <a:spcBef>
                <a:spcPts val="0"/>
              </a:spcBef>
              <a:spcAft>
                <a:spcPts val="800"/>
              </a:spcAft>
            </a:pP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800"/>
              </a:spcAft>
            </a:pPr>
            <a:r>
              <a:rPr lang="en-US" sz="3200" dirty="0">
                <a:effectLst/>
                <a:latin typeface="Calibri" panose="020F0502020204030204" pitchFamily="34" charset="0"/>
                <a:ea typeface="Calibri" panose="020F0502020204030204" pitchFamily="34" charset="0"/>
                <a:cs typeface="Arial" panose="020B0604020202020204" pitchFamily="34" charset="0"/>
              </a:rPr>
              <a:t>The prophetic narrations: </a:t>
            </a:r>
            <a:r>
              <a:rPr lang="en-US" sz="3200" i="1" dirty="0" err="1">
                <a:effectLst/>
                <a:latin typeface="Calibri" panose="020F0502020204030204" pitchFamily="34" charset="0"/>
                <a:ea typeface="Calibri" panose="020F0502020204030204" pitchFamily="34" charset="0"/>
                <a:cs typeface="Arial" panose="020B0604020202020204" pitchFamily="34" charset="0"/>
              </a:rPr>
              <a:t>marasil</a:t>
            </a:r>
            <a:r>
              <a:rPr lang="en-US" sz="3200" i="1" dirty="0">
                <a:effectLst/>
                <a:latin typeface="Calibri" panose="020F0502020204030204" pitchFamily="34" charset="0"/>
                <a:ea typeface="Calibri" panose="020F0502020204030204" pitchFamily="34" charset="0"/>
                <a:cs typeface="Arial" panose="020B0604020202020204" pitchFamily="34" charset="0"/>
              </a:rPr>
              <a:t> </a:t>
            </a:r>
            <a:r>
              <a:rPr lang="en-US" sz="3200" dirty="0">
                <a:effectLst/>
                <a:latin typeface="Calibri" panose="020F0502020204030204" pitchFamily="34" charset="0"/>
                <a:ea typeface="Calibri" panose="020F0502020204030204" pitchFamily="34" charset="0"/>
                <a:cs typeface="Arial" panose="020B0604020202020204" pitchFamily="34" charset="0"/>
              </a:rPr>
              <a:t>and narrations of single narrator (</a:t>
            </a:r>
            <a:r>
              <a:rPr lang="en-US" sz="3200" i="1" dirty="0" err="1">
                <a:effectLst/>
                <a:latin typeface="Calibri" panose="020F0502020204030204" pitchFamily="34" charset="0"/>
                <a:ea typeface="Calibri" panose="020F0502020204030204" pitchFamily="34" charset="0"/>
                <a:cs typeface="Arial" panose="020B0604020202020204" pitchFamily="34" charset="0"/>
              </a:rPr>
              <a:t>ahad</a:t>
            </a:r>
            <a:r>
              <a:rPr lang="en-US" sz="3200" i="1" dirty="0">
                <a:effectLst/>
                <a:latin typeface="Calibri" panose="020F0502020204030204" pitchFamily="34" charset="0"/>
                <a:ea typeface="Calibri" panose="020F0502020204030204" pitchFamily="34" charset="0"/>
                <a:cs typeface="Arial" panose="020B0604020202020204" pitchFamily="34" charset="0"/>
              </a:rPr>
              <a:t>)</a:t>
            </a:r>
            <a:endParaRPr lang="en-US" sz="32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800"/>
              </a:spcAft>
            </a:pP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a:spcBef>
                <a:spcPts val="0"/>
              </a:spcBef>
              <a:spcAft>
                <a:spcPts val="800"/>
              </a:spcAft>
            </a:pP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marL="0">
              <a:spcBef>
                <a:spcPts val="0"/>
              </a:spcBef>
              <a:spcAft>
                <a:spcPts val="800"/>
              </a:spcAft>
            </a:pP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marL="0">
              <a:spcBef>
                <a:spcPts val="0"/>
              </a:spcBef>
              <a:spcAft>
                <a:spcPts val="800"/>
              </a:spcAft>
            </a:pP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800"/>
              </a:spcAft>
            </a:pPr>
            <a:r>
              <a:rPr lang="en-US" sz="1400" dirty="0">
                <a:effectLst/>
                <a:latin typeface="Calibri" panose="020F0502020204030204" pitchFamily="34" charset="0"/>
                <a:ea typeface="Calibri" panose="020F0502020204030204" pitchFamily="34" charset="0"/>
                <a:cs typeface="Arial" panose="020B0604020202020204" pitchFamily="34" charset="0"/>
              </a:rPr>
              <a:t> </a:t>
            </a:r>
          </a:p>
          <a:p>
            <a:endParaRPr lang="en-US" sz="1400" dirty="0"/>
          </a:p>
        </p:txBody>
      </p:sp>
    </p:spTree>
    <p:extLst>
      <p:ext uri="{BB962C8B-B14F-4D97-AF65-F5344CB8AC3E}">
        <p14:creationId xmlns:p14="http://schemas.microsoft.com/office/powerpoint/2010/main" val="3518407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8B9AA7C6-5E5A-498E-A6DF-A943376E09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83EAB11A-76F7-48F4-9B4F-5BFDF4BF967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4300" y="2385102"/>
            <a:ext cx="574091" cy="2087796"/>
            <a:chOff x="209668" y="2857422"/>
            <a:chExt cx="463662" cy="2087796"/>
          </a:xfrm>
        </p:grpSpPr>
        <p:sp>
          <p:nvSpPr>
            <p:cNvPr id="22" name="Rectangle 21">
              <a:extLst>
                <a:ext uri="{FF2B5EF4-FFF2-40B4-BE49-F238E27FC236}">
                  <a16:creationId xmlns:a16="http://schemas.microsoft.com/office/drawing/2014/main" id="{74D4C416-D5F4-4F6F-A6F1-87A21CD4FC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423947" y="2857422"/>
              <a:ext cx="249383" cy="208779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Connector 22">
              <a:extLst>
                <a:ext uri="{FF2B5EF4-FFF2-40B4-BE49-F238E27FC236}">
                  <a16:creationId xmlns:a16="http://schemas.microsoft.com/office/drawing/2014/main" id="{C6AC1C30-21C6-4BF6-93EE-B211D7A8501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209668" y="2857423"/>
              <a:ext cx="1" cy="208779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25" name="Rectangle 24">
            <a:extLst>
              <a:ext uri="{FF2B5EF4-FFF2-40B4-BE49-F238E27FC236}">
                <a16:creationId xmlns:a16="http://schemas.microsoft.com/office/drawing/2014/main" id="{81E140AE-0ABF-47C8-BF32-7D2F0CF2B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631767"/>
            <a:ext cx="11111729" cy="5752404"/>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E622A7B-C071-4138-9A90-B16186AC818E}"/>
              </a:ext>
            </a:extLst>
          </p:cNvPr>
          <p:cNvSpPr>
            <a:spLocks noGrp="1"/>
          </p:cNvSpPr>
          <p:nvPr>
            <p:ph type="title"/>
          </p:nvPr>
        </p:nvSpPr>
        <p:spPr>
          <a:xfrm>
            <a:off x="1153618" y="1239927"/>
            <a:ext cx="4008586" cy="4680583"/>
          </a:xfrm>
        </p:spPr>
        <p:txBody>
          <a:bodyPr anchor="ctr">
            <a:normAutofit/>
          </a:bodyPr>
          <a:lstStyle/>
          <a:p>
            <a:r>
              <a:rPr lang="en-US" sz="5200" dirty="0">
                <a:effectLst/>
                <a:latin typeface="Calibri" panose="020F0502020204030204" pitchFamily="34" charset="0"/>
                <a:ea typeface="Calibri" panose="020F0502020204030204" pitchFamily="34" charset="0"/>
                <a:cs typeface="Arial" panose="020B0604020202020204" pitchFamily="34" charset="0"/>
              </a:rPr>
              <a:t>Source of </a:t>
            </a:r>
            <a:r>
              <a:rPr lang="en-US" sz="5200" dirty="0" err="1">
                <a:effectLst/>
                <a:latin typeface="Calibri" panose="020F0502020204030204" pitchFamily="34" charset="0"/>
                <a:ea typeface="Calibri" panose="020F0502020204030204" pitchFamily="34" charset="0"/>
                <a:cs typeface="Arial" panose="020B0604020202020204" pitchFamily="34" charset="0"/>
              </a:rPr>
              <a:t>Fatawa</a:t>
            </a:r>
            <a:r>
              <a:rPr lang="en-US" sz="5200" dirty="0">
                <a:effectLst/>
                <a:latin typeface="Calibri" panose="020F0502020204030204" pitchFamily="34" charset="0"/>
                <a:ea typeface="Calibri" panose="020F0502020204030204" pitchFamily="34" charset="0"/>
                <a:cs typeface="Arial" panose="020B0604020202020204" pitchFamily="34" charset="0"/>
              </a:rPr>
              <a:t> in Hanafi jurisprudence</a:t>
            </a:r>
            <a:br>
              <a:rPr lang="en-US" sz="5200" dirty="0">
                <a:effectLst/>
                <a:latin typeface="Calibri" panose="020F0502020204030204" pitchFamily="34" charset="0"/>
                <a:ea typeface="Calibri" panose="020F0502020204030204" pitchFamily="34" charset="0"/>
                <a:cs typeface="Arial" panose="020B0604020202020204" pitchFamily="34" charset="0"/>
              </a:rPr>
            </a:br>
            <a:endParaRPr lang="en-US" sz="5200" dirty="0"/>
          </a:p>
        </p:txBody>
      </p:sp>
      <p:sp>
        <p:nvSpPr>
          <p:cNvPr id="3" name="Content Placeholder 2">
            <a:extLst>
              <a:ext uri="{FF2B5EF4-FFF2-40B4-BE49-F238E27FC236}">
                <a16:creationId xmlns:a16="http://schemas.microsoft.com/office/drawing/2014/main" id="{C5F80012-055A-4C64-81CE-6AE5A53DDDFC}"/>
              </a:ext>
            </a:extLst>
          </p:cNvPr>
          <p:cNvSpPr>
            <a:spLocks noGrp="1"/>
          </p:cNvSpPr>
          <p:nvPr>
            <p:ph idx="1"/>
          </p:nvPr>
        </p:nvSpPr>
        <p:spPr>
          <a:xfrm>
            <a:off x="6096000" y="1239927"/>
            <a:ext cx="5756387" cy="4680583"/>
          </a:xfrm>
        </p:spPr>
        <p:txBody>
          <a:bodyPr anchor="ctr">
            <a:normAutofit/>
          </a:bodyPr>
          <a:lstStyle/>
          <a:p>
            <a:pPr marL="0" marR="0">
              <a:spcBef>
                <a:spcPts val="0"/>
              </a:spcBef>
              <a:spcAft>
                <a:spcPts val="800"/>
              </a:spcAft>
            </a:pPr>
            <a:r>
              <a:rPr lang="en-US" sz="3600" dirty="0">
                <a:effectLst/>
                <a:latin typeface="Calibri" panose="020F0502020204030204" pitchFamily="34" charset="0"/>
                <a:ea typeface="Calibri" panose="020F0502020204030204" pitchFamily="34" charset="0"/>
                <a:cs typeface="Arial" panose="020B0604020202020204" pitchFamily="34" charset="0"/>
              </a:rPr>
              <a:t>Consensus of the first generation of Islam/ scholars</a:t>
            </a:r>
          </a:p>
          <a:p>
            <a:endParaRPr lang="en-US" sz="2000" dirty="0"/>
          </a:p>
        </p:txBody>
      </p:sp>
    </p:spTree>
    <p:extLst>
      <p:ext uri="{BB962C8B-B14F-4D97-AF65-F5344CB8AC3E}">
        <p14:creationId xmlns:p14="http://schemas.microsoft.com/office/powerpoint/2010/main" val="18396354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8B9AA7C6-5E5A-498E-A6DF-A943376E09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83EAB11A-76F7-48F4-9B4F-5BFDF4BF967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4300" y="2385102"/>
            <a:ext cx="574091" cy="2087796"/>
            <a:chOff x="209668" y="2857422"/>
            <a:chExt cx="463662" cy="2087796"/>
          </a:xfrm>
        </p:grpSpPr>
        <p:sp>
          <p:nvSpPr>
            <p:cNvPr id="22" name="Rectangle 21">
              <a:extLst>
                <a:ext uri="{FF2B5EF4-FFF2-40B4-BE49-F238E27FC236}">
                  <a16:creationId xmlns:a16="http://schemas.microsoft.com/office/drawing/2014/main" id="{74D4C416-D5F4-4F6F-A6F1-87A21CD4FC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423947" y="2857422"/>
              <a:ext cx="249383" cy="208779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Connector 22">
              <a:extLst>
                <a:ext uri="{FF2B5EF4-FFF2-40B4-BE49-F238E27FC236}">
                  <a16:creationId xmlns:a16="http://schemas.microsoft.com/office/drawing/2014/main" id="{C6AC1C30-21C6-4BF6-93EE-B211D7A8501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209668" y="2857423"/>
              <a:ext cx="1" cy="208779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25" name="Rectangle 24">
            <a:extLst>
              <a:ext uri="{FF2B5EF4-FFF2-40B4-BE49-F238E27FC236}">
                <a16:creationId xmlns:a16="http://schemas.microsoft.com/office/drawing/2014/main" id="{81E140AE-0ABF-47C8-BF32-7D2F0CF2B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631767"/>
            <a:ext cx="11111729" cy="5752404"/>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1817178-10A6-4CE0-96D7-05068DA9B071}"/>
              </a:ext>
            </a:extLst>
          </p:cNvPr>
          <p:cNvSpPr>
            <a:spLocks noGrp="1"/>
          </p:cNvSpPr>
          <p:nvPr>
            <p:ph type="title"/>
          </p:nvPr>
        </p:nvSpPr>
        <p:spPr>
          <a:xfrm>
            <a:off x="1153618" y="1239927"/>
            <a:ext cx="4008586" cy="4680583"/>
          </a:xfrm>
        </p:spPr>
        <p:txBody>
          <a:bodyPr anchor="ctr">
            <a:normAutofit/>
          </a:bodyPr>
          <a:lstStyle/>
          <a:p>
            <a:r>
              <a:rPr lang="en-US" sz="5200" dirty="0">
                <a:effectLst/>
                <a:latin typeface="Calibri" panose="020F0502020204030204" pitchFamily="34" charset="0"/>
                <a:ea typeface="Calibri" panose="020F0502020204030204" pitchFamily="34" charset="0"/>
                <a:cs typeface="Arial" panose="020B0604020202020204" pitchFamily="34" charset="0"/>
              </a:rPr>
              <a:t>Source of </a:t>
            </a:r>
            <a:r>
              <a:rPr lang="en-US" sz="5200" dirty="0" err="1">
                <a:effectLst/>
                <a:latin typeface="Calibri" panose="020F0502020204030204" pitchFamily="34" charset="0"/>
                <a:ea typeface="Calibri" panose="020F0502020204030204" pitchFamily="34" charset="0"/>
                <a:cs typeface="Arial" panose="020B0604020202020204" pitchFamily="34" charset="0"/>
              </a:rPr>
              <a:t>Fatawa</a:t>
            </a:r>
            <a:r>
              <a:rPr lang="en-US" sz="5200" dirty="0">
                <a:effectLst/>
                <a:latin typeface="Calibri" panose="020F0502020204030204" pitchFamily="34" charset="0"/>
                <a:ea typeface="Calibri" panose="020F0502020204030204" pitchFamily="34" charset="0"/>
                <a:cs typeface="Arial" panose="020B0604020202020204" pitchFamily="34" charset="0"/>
              </a:rPr>
              <a:t> in Hanafi jurisprudence</a:t>
            </a:r>
            <a:br>
              <a:rPr lang="en-US" sz="5200" dirty="0">
                <a:effectLst/>
                <a:latin typeface="Calibri" panose="020F0502020204030204" pitchFamily="34" charset="0"/>
                <a:ea typeface="Calibri" panose="020F0502020204030204" pitchFamily="34" charset="0"/>
                <a:cs typeface="Arial" panose="020B0604020202020204" pitchFamily="34" charset="0"/>
              </a:rPr>
            </a:br>
            <a:endParaRPr lang="en-US" sz="5200" dirty="0"/>
          </a:p>
        </p:txBody>
      </p:sp>
      <p:sp>
        <p:nvSpPr>
          <p:cNvPr id="3" name="Content Placeholder 2">
            <a:extLst>
              <a:ext uri="{FF2B5EF4-FFF2-40B4-BE49-F238E27FC236}">
                <a16:creationId xmlns:a16="http://schemas.microsoft.com/office/drawing/2014/main" id="{D8E32DD9-21B9-4F66-BD09-DED7205DC1E5}"/>
              </a:ext>
            </a:extLst>
          </p:cNvPr>
          <p:cNvSpPr>
            <a:spLocks noGrp="1"/>
          </p:cNvSpPr>
          <p:nvPr>
            <p:ph idx="1"/>
          </p:nvPr>
        </p:nvSpPr>
        <p:spPr>
          <a:xfrm>
            <a:off x="5402119" y="1239927"/>
            <a:ext cx="5861628" cy="4680583"/>
          </a:xfrm>
        </p:spPr>
        <p:txBody>
          <a:bodyPr anchor="ctr">
            <a:normAutofit/>
          </a:bodyPr>
          <a:lstStyle/>
          <a:p>
            <a:pPr marL="0" marR="0">
              <a:spcBef>
                <a:spcPts val="0"/>
              </a:spcBef>
              <a:spcAft>
                <a:spcPts val="800"/>
              </a:spcAft>
            </a:pPr>
            <a:r>
              <a:rPr lang="en-US" sz="3600" dirty="0">
                <a:effectLst/>
                <a:latin typeface="Calibri" panose="020F0502020204030204" pitchFamily="34" charset="0"/>
                <a:ea typeface="Calibri" panose="020F0502020204030204" pitchFamily="34" charset="0"/>
                <a:cs typeface="Arial" panose="020B0604020202020204" pitchFamily="34" charset="0"/>
              </a:rPr>
              <a:t>Analogical reasoning (</a:t>
            </a:r>
            <a:r>
              <a:rPr lang="en-US" sz="3600" i="1" dirty="0">
                <a:effectLst/>
                <a:latin typeface="Calibri" panose="020F0502020204030204" pitchFamily="34" charset="0"/>
                <a:ea typeface="Calibri" panose="020F0502020204030204" pitchFamily="34" charset="0"/>
                <a:cs typeface="Arial" panose="020B0604020202020204" pitchFamily="34" charset="0"/>
              </a:rPr>
              <a:t>qiyas)</a:t>
            </a:r>
            <a:endParaRPr lang="en-US" sz="3600" dirty="0">
              <a:effectLst/>
              <a:latin typeface="Calibri" panose="020F0502020204030204" pitchFamily="34" charset="0"/>
              <a:ea typeface="Calibri" panose="020F0502020204030204" pitchFamily="34" charset="0"/>
              <a:cs typeface="Arial" panose="020B0604020202020204" pitchFamily="34" charset="0"/>
            </a:endParaRPr>
          </a:p>
          <a:p>
            <a:endParaRPr lang="en-US" sz="2000" dirty="0"/>
          </a:p>
        </p:txBody>
      </p:sp>
    </p:spTree>
    <p:extLst>
      <p:ext uri="{BB962C8B-B14F-4D97-AF65-F5344CB8AC3E}">
        <p14:creationId xmlns:p14="http://schemas.microsoft.com/office/powerpoint/2010/main" val="22627782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31">
            <a:extLst>
              <a:ext uri="{FF2B5EF4-FFF2-40B4-BE49-F238E27FC236}">
                <a16:creationId xmlns:a16="http://schemas.microsoft.com/office/drawing/2014/main" id="{8B9AA7C6-5E5A-498E-A6DF-A943376E09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a:extLst>
              <a:ext uri="{FF2B5EF4-FFF2-40B4-BE49-F238E27FC236}">
                <a16:creationId xmlns:a16="http://schemas.microsoft.com/office/drawing/2014/main" id="{83EAB11A-76F7-48F4-9B4F-5BFDF4BF967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4300" y="2385102"/>
            <a:ext cx="574091" cy="2087796"/>
            <a:chOff x="209668" y="2857422"/>
            <a:chExt cx="463662" cy="2087796"/>
          </a:xfrm>
        </p:grpSpPr>
        <p:sp>
          <p:nvSpPr>
            <p:cNvPr id="35" name="Rectangle 34">
              <a:extLst>
                <a:ext uri="{FF2B5EF4-FFF2-40B4-BE49-F238E27FC236}">
                  <a16:creationId xmlns:a16="http://schemas.microsoft.com/office/drawing/2014/main" id="{74D4C416-D5F4-4F6F-A6F1-87A21CD4FC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423947" y="2857422"/>
              <a:ext cx="249383" cy="208779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6" name="Straight Connector 35">
              <a:extLst>
                <a:ext uri="{FF2B5EF4-FFF2-40B4-BE49-F238E27FC236}">
                  <a16:creationId xmlns:a16="http://schemas.microsoft.com/office/drawing/2014/main" id="{C6AC1C30-21C6-4BF6-93EE-B211D7A8501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209668" y="2857423"/>
              <a:ext cx="1" cy="208779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38" name="Rectangle 37">
            <a:extLst>
              <a:ext uri="{FF2B5EF4-FFF2-40B4-BE49-F238E27FC236}">
                <a16:creationId xmlns:a16="http://schemas.microsoft.com/office/drawing/2014/main" id="{81E140AE-0ABF-47C8-BF32-7D2F0CF2B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631767"/>
            <a:ext cx="11111729" cy="5752404"/>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EACB082-F89C-485B-BE4A-63766AB07545}"/>
              </a:ext>
            </a:extLst>
          </p:cNvPr>
          <p:cNvSpPr>
            <a:spLocks noGrp="1"/>
          </p:cNvSpPr>
          <p:nvPr>
            <p:ph type="title"/>
          </p:nvPr>
        </p:nvSpPr>
        <p:spPr>
          <a:xfrm>
            <a:off x="1153618" y="1239927"/>
            <a:ext cx="4008586" cy="4680583"/>
          </a:xfrm>
        </p:spPr>
        <p:txBody>
          <a:bodyPr anchor="ctr">
            <a:normAutofit/>
          </a:bodyPr>
          <a:lstStyle/>
          <a:p>
            <a:r>
              <a:rPr lang="en-US" sz="5200" dirty="0">
                <a:effectLst/>
                <a:latin typeface="Calibri" panose="020F0502020204030204" pitchFamily="34" charset="0"/>
                <a:ea typeface="Calibri" panose="020F0502020204030204" pitchFamily="34" charset="0"/>
                <a:cs typeface="Arial" panose="020B0604020202020204" pitchFamily="34" charset="0"/>
              </a:rPr>
              <a:t>Source of </a:t>
            </a:r>
            <a:r>
              <a:rPr lang="en-US" sz="5200" dirty="0" err="1">
                <a:effectLst/>
                <a:latin typeface="Calibri" panose="020F0502020204030204" pitchFamily="34" charset="0"/>
                <a:ea typeface="Calibri" panose="020F0502020204030204" pitchFamily="34" charset="0"/>
                <a:cs typeface="Arial" panose="020B0604020202020204" pitchFamily="34" charset="0"/>
              </a:rPr>
              <a:t>Fatawa</a:t>
            </a:r>
            <a:r>
              <a:rPr lang="en-US" sz="5200" dirty="0">
                <a:effectLst/>
                <a:latin typeface="Calibri" panose="020F0502020204030204" pitchFamily="34" charset="0"/>
                <a:ea typeface="Calibri" panose="020F0502020204030204" pitchFamily="34" charset="0"/>
                <a:cs typeface="Arial" panose="020B0604020202020204" pitchFamily="34" charset="0"/>
              </a:rPr>
              <a:t> in Hanafi jurisprudence</a:t>
            </a:r>
            <a:endParaRPr lang="en-US" sz="5200" dirty="0"/>
          </a:p>
        </p:txBody>
      </p:sp>
      <p:sp>
        <p:nvSpPr>
          <p:cNvPr id="3" name="Content Placeholder 2">
            <a:extLst>
              <a:ext uri="{FF2B5EF4-FFF2-40B4-BE49-F238E27FC236}">
                <a16:creationId xmlns:a16="http://schemas.microsoft.com/office/drawing/2014/main" id="{55EC7B1B-ED21-46E1-AC09-F2119233C4A1}"/>
              </a:ext>
            </a:extLst>
          </p:cNvPr>
          <p:cNvSpPr>
            <a:spLocks noGrp="1"/>
          </p:cNvSpPr>
          <p:nvPr>
            <p:ph idx="1"/>
          </p:nvPr>
        </p:nvSpPr>
        <p:spPr>
          <a:xfrm>
            <a:off x="6291923" y="1239927"/>
            <a:ext cx="4971824" cy="4680583"/>
          </a:xfrm>
        </p:spPr>
        <p:txBody>
          <a:bodyPr anchor="ctr">
            <a:normAutofit/>
          </a:bodyPr>
          <a:lstStyle/>
          <a:p>
            <a:pPr marL="0" marR="0">
              <a:spcBef>
                <a:spcPts val="0"/>
              </a:spcBef>
              <a:spcAft>
                <a:spcPts val="800"/>
              </a:spcAft>
            </a:pPr>
            <a:r>
              <a:rPr lang="en-US" sz="3600" dirty="0">
                <a:effectLst/>
                <a:latin typeface="Arial" panose="020B0604020202020204" pitchFamily="34" charset="0"/>
                <a:ea typeface="Calibri" panose="020F0502020204030204" pitchFamily="34" charset="0"/>
                <a:cs typeface="Arial" panose="020B0604020202020204" pitchFamily="34" charset="0"/>
              </a:rPr>
              <a:t>juristic discretion: meaning and important </a:t>
            </a:r>
            <a:endParaRPr lang="en-US" sz="3600" dirty="0">
              <a:effectLst/>
              <a:latin typeface="Calibri" panose="020F0502020204030204" pitchFamily="34" charset="0"/>
              <a:ea typeface="Calibri" panose="020F0502020204030204" pitchFamily="34" charset="0"/>
              <a:cs typeface="Arial" panose="020B0604020202020204" pitchFamily="34" charset="0"/>
            </a:endParaRPr>
          </a:p>
          <a:p>
            <a:endParaRPr lang="en-US" sz="2000" dirty="0"/>
          </a:p>
        </p:txBody>
      </p:sp>
    </p:spTree>
    <p:extLst>
      <p:ext uri="{BB962C8B-B14F-4D97-AF65-F5344CB8AC3E}">
        <p14:creationId xmlns:p14="http://schemas.microsoft.com/office/powerpoint/2010/main" val="3432067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8B9AA7C6-5E5A-498E-A6DF-A943376E09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83EAB11A-76F7-48F4-9B4F-5BFDF4BF967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4300" y="2385102"/>
            <a:ext cx="574091" cy="2087796"/>
            <a:chOff x="209668" y="2857422"/>
            <a:chExt cx="463662" cy="2087796"/>
          </a:xfrm>
        </p:grpSpPr>
        <p:sp>
          <p:nvSpPr>
            <p:cNvPr id="23" name="Rectangle 22">
              <a:extLst>
                <a:ext uri="{FF2B5EF4-FFF2-40B4-BE49-F238E27FC236}">
                  <a16:creationId xmlns:a16="http://schemas.microsoft.com/office/drawing/2014/main" id="{74D4C416-D5F4-4F6F-A6F1-87A21CD4FC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423947" y="2857422"/>
              <a:ext cx="249383" cy="208779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Connector 23">
              <a:extLst>
                <a:ext uri="{FF2B5EF4-FFF2-40B4-BE49-F238E27FC236}">
                  <a16:creationId xmlns:a16="http://schemas.microsoft.com/office/drawing/2014/main" id="{C6AC1C30-21C6-4BF6-93EE-B211D7A8501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209668" y="2857423"/>
              <a:ext cx="1" cy="208779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26" name="Rectangle 25">
            <a:extLst>
              <a:ext uri="{FF2B5EF4-FFF2-40B4-BE49-F238E27FC236}">
                <a16:creationId xmlns:a16="http://schemas.microsoft.com/office/drawing/2014/main" id="{81E140AE-0ABF-47C8-BF32-7D2F0CF2B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631767"/>
            <a:ext cx="11111729" cy="5752404"/>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7682ADF-EF58-4855-B88D-BF20DC226755}"/>
              </a:ext>
            </a:extLst>
          </p:cNvPr>
          <p:cNvSpPr>
            <a:spLocks noGrp="1"/>
          </p:cNvSpPr>
          <p:nvPr>
            <p:ph type="title"/>
          </p:nvPr>
        </p:nvSpPr>
        <p:spPr>
          <a:xfrm>
            <a:off x="1153618" y="1239927"/>
            <a:ext cx="4008586" cy="4680583"/>
          </a:xfrm>
        </p:spPr>
        <p:txBody>
          <a:bodyPr anchor="ctr">
            <a:normAutofit/>
          </a:bodyPr>
          <a:lstStyle/>
          <a:p>
            <a:r>
              <a:rPr lang="en-US" sz="5200" dirty="0">
                <a:effectLst/>
                <a:latin typeface="Calibri" panose="020F0502020204030204" pitchFamily="34" charset="0"/>
                <a:ea typeface="Calibri" panose="020F0502020204030204" pitchFamily="34" charset="0"/>
                <a:cs typeface="Arial" panose="020B0604020202020204" pitchFamily="34" charset="0"/>
              </a:rPr>
              <a:t>Source of </a:t>
            </a:r>
            <a:r>
              <a:rPr lang="en-US" sz="5200" dirty="0" err="1">
                <a:effectLst/>
                <a:latin typeface="Calibri" panose="020F0502020204030204" pitchFamily="34" charset="0"/>
                <a:ea typeface="Calibri" panose="020F0502020204030204" pitchFamily="34" charset="0"/>
                <a:cs typeface="Arial" panose="020B0604020202020204" pitchFamily="34" charset="0"/>
              </a:rPr>
              <a:t>Fatawa</a:t>
            </a:r>
            <a:r>
              <a:rPr lang="en-US" sz="5200" dirty="0">
                <a:effectLst/>
                <a:latin typeface="Calibri" panose="020F0502020204030204" pitchFamily="34" charset="0"/>
                <a:ea typeface="Calibri" panose="020F0502020204030204" pitchFamily="34" charset="0"/>
                <a:cs typeface="Arial" panose="020B0604020202020204" pitchFamily="34" charset="0"/>
              </a:rPr>
              <a:t> in Hanafi jurisprudence</a:t>
            </a:r>
            <a:endParaRPr lang="en-US" sz="5200" dirty="0"/>
          </a:p>
        </p:txBody>
      </p:sp>
      <p:sp>
        <p:nvSpPr>
          <p:cNvPr id="3" name="Content Placeholder 2">
            <a:extLst>
              <a:ext uri="{FF2B5EF4-FFF2-40B4-BE49-F238E27FC236}">
                <a16:creationId xmlns:a16="http://schemas.microsoft.com/office/drawing/2014/main" id="{13EBF235-B791-4A15-B2E6-F84AA4EFD2EC}"/>
              </a:ext>
            </a:extLst>
          </p:cNvPr>
          <p:cNvSpPr>
            <a:spLocks noGrp="1"/>
          </p:cNvSpPr>
          <p:nvPr>
            <p:ph idx="1"/>
          </p:nvPr>
        </p:nvSpPr>
        <p:spPr>
          <a:xfrm>
            <a:off x="5402120" y="1239927"/>
            <a:ext cx="6210352" cy="4680583"/>
          </a:xfrm>
        </p:spPr>
        <p:txBody>
          <a:bodyPr anchor="ctr">
            <a:normAutofit/>
          </a:bodyPr>
          <a:lstStyle/>
          <a:p>
            <a:r>
              <a:rPr lang="en-US" sz="3200" dirty="0">
                <a:effectLst/>
                <a:latin typeface="Calibri" panose="020F0502020204030204" pitchFamily="34" charset="0"/>
                <a:ea typeface="Calibri" panose="020F0502020204030204" pitchFamily="34" charset="0"/>
                <a:cs typeface="Arial" panose="020B0604020202020204" pitchFamily="34" charset="0"/>
              </a:rPr>
              <a:t>Custom and culture (</a:t>
            </a:r>
            <a:r>
              <a:rPr lang="en-US" sz="3200" i="1" dirty="0" err="1">
                <a:effectLst/>
                <a:latin typeface="Calibri" panose="020F0502020204030204" pitchFamily="34" charset="0"/>
                <a:ea typeface="Calibri" panose="020F0502020204030204" pitchFamily="34" charset="0"/>
                <a:cs typeface="Arial" panose="020B0604020202020204" pitchFamily="34" charset="0"/>
              </a:rPr>
              <a:t>urf</a:t>
            </a:r>
            <a:r>
              <a:rPr lang="en-US" sz="3200" i="1" dirty="0">
                <a:effectLst/>
                <a:latin typeface="Calibri" panose="020F0502020204030204" pitchFamily="34" charset="0"/>
                <a:ea typeface="Calibri" panose="020F0502020204030204" pitchFamily="34" charset="0"/>
                <a:cs typeface="Arial" panose="020B0604020202020204" pitchFamily="34" charset="0"/>
              </a:rPr>
              <a:t> and </a:t>
            </a:r>
            <a:r>
              <a:rPr lang="en-US" sz="3200" i="1" dirty="0" err="1">
                <a:effectLst/>
                <a:latin typeface="Calibri" panose="020F0502020204030204" pitchFamily="34" charset="0"/>
                <a:ea typeface="Calibri" panose="020F0502020204030204" pitchFamily="34" charset="0"/>
                <a:cs typeface="Arial" panose="020B0604020202020204" pitchFamily="34" charset="0"/>
              </a:rPr>
              <a:t>a’dah</a:t>
            </a:r>
            <a:r>
              <a:rPr lang="en-US" sz="3200" i="1" dirty="0">
                <a:effectLst/>
                <a:latin typeface="Calibri" panose="020F0502020204030204" pitchFamily="34" charset="0"/>
                <a:ea typeface="Calibri" panose="020F0502020204030204" pitchFamily="34" charset="0"/>
                <a:cs typeface="Arial" panose="020B0604020202020204" pitchFamily="34" charset="0"/>
              </a:rPr>
              <a:t>)</a:t>
            </a:r>
            <a:r>
              <a:rPr lang="en-US" sz="3200" dirty="0">
                <a:effectLst/>
                <a:latin typeface="Calibri" panose="020F0502020204030204" pitchFamily="34" charset="0"/>
                <a:ea typeface="Calibri" panose="020F0502020204030204" pitchFamily="34" charset="0"/>
                <a:cs typeface="Arial" panose="020B0604020202020204" pitchFamily="34" charset="0"/>
              </a:rPr>
              <a:t> </a:t>
            </a:r>
          </a:p>
          <a:p>
            <a:endParaRPr lang="en-US" sz="2000" dirty="0"/>
          </a:p>
        </p:txBody>
      </p:sp>
    </p:spTree>
    <p:extLst>
      <p:ext uri="{BB962C8B-B14F-4D97-AF65-F5344CB8AC3E}">
        <p14:creationId xmlns:p14="http://schemas.microsoft.com/office/powerpoint/2010/main" val="8000250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B9AA7C6-5E5A-498E-A6DF-A943376E09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83EAB11A-76F7-48F4-9B4F-5BFDF4BF967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4300" y="2385102"/>
            <a:ext cx="574091" cy="2087796"/>
            <a:chOff x="209668" y="2857422"/>
            <a:chExt cx="463662" cy="2087796"/>
          </a:xfrm>
        </p:grpSpPr>
        <p:sp>
          <p:nvSpPr>
            <p:cNvPr id="11" name="Rectangle 10">
              <a:extLst>
                <a:ext uri="{FF2B5EF4-FFF2-40B4-BE49-F238E27FC236}">
                  <a16:creationId xmlns:a16="http://schemas.microsoft.com/office/drawing/2014/main" id="{74D4C416-D5F4-4F6F-A6F1-87A21CD4FC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423947" y="2857422"/>
              <a:ext cx="249383" cy="208779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C6AC1C30-21C6-4BF6-93EE-B211D7A8501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209668" y="2857423"/>
              <a:ext cx="1" cy="208779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14" name="Rectangle 13">
            <a:extLst>
              <a:ext uri="{FF2B5EF4-FFF2-40B4-BE49-F238E27FC236}">
                <a16:creationId xmlns:a16="http://schemas.microsoft.com/office/drawing/2014/main" id="{81E140AE-0ABF-47C8-BF32-7D2F0CF2B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631767"/>
            <a:ext cx="11111729" cy="5752404"/>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7682ADF-EF58-4855-B88D-BF20DC226755}"/>
              </a:ext>
            </a:extLst>
          </p:cNvPr>
          <p:cNvSpPr>
            <a:spLocks noGrp="1"/>
          </p:cNvSpPr>
          <p:nvPr>
            <p:ph type="title"/>
          </p:nvPr>
        </p:nvSpPr>
        <p:spPr>
          <a:xfrm>
            <a:off x="1153618" y="1239927"/>
            <a:ext cx="4008586" cy="4680583"/>
          </a:xfrm>
        </p:spPr>
        <p:txBody>
          <a:bodyPr anchor="ctr">
            <a:normAutofit/>
          </a:bodyPr>
          <a:lstStyle/>
          <a:p>
            <a:r>
              <a:rPr lang="en-US" sz="5200" dirty="0">
                <a:effectLst/>
                <a:latin typeface="Calibri" panose="020F0502020204030204" pitchFamily="34" charset="0"/>
                <a:ea typeface="Calibri" panose="020F0502020204030204" pitchFamily="34" charset="0"/>
                <a:cs typeface="Arial" panose="020B0604020202020204" pitchFamily="34" charset="0"/>
              </a:rPr>
              <a:t>Source of </a:t>
            </a:r>
            <a:r>
              <a:rPr lang="en-US" sz="5200" dirty="0" err="1">
                <a:effectLst/>
                <a:latin typeface="Calibri" panose="020F0502020204030204" pitchFamily="34" charset="0"/>
                <a:ea typeface="Calibri" panose="020F0502020204030204" pitchFamily="34" charset="0"/>
                <a:cs typeface="Arial" panose="020B0604020202020204" pitchFamily="34" charset="0"/>
              </a:rPr>
              <a:t>Fatawa</a:t>
            </a:r>
            <a:r>
              <a:rPr lang="en-US" sz="5200" dirty="0">
                <a:effectLst/>
                <a:latin typeface="Calibri" panose="020F0502020204030204" pitchFamily="34" charset="0"/>
                <a:ea typeface="Calibri" panose="020F0502020204030204" pitchFamily="34" charset="0"/>
                <a:cs typeface="Arial" panose="020B0604020202020204" pitchFamily="34" charset="0"/>
              </a:rPr>
              <a:t> in Hanafi jurisprudence</a:t>
            </a:r>
            <a:endParaRPr lang="en-US" sz="5200" dirty="0"/>
          </a:p>
        </p:txBody>
      </p:sp>
      <p:sp>
        <p:nvSpPr>
          <p:cNvPr id="3" name="Content Placeholder 2">
            <a:extLst>
              <a:ext uri="{FF2B5EF4-FFF2-40B4-BE49-F238E27FC236}">
                <a16:creationId xmlns:a16="http://schemas.microsoft.com/office/drawing/2014/main" id="{13EBF235-B791-4A15-B2E6-F84AA4EFD2EC}"/>
              </a:ext>
            </a:extLst>
          </p:cNvPr>
          <p:cNvSpPr>
            <a:spLocks noGrp="1"/>
          </p:cNvSpPr>
          <p:nvPr>
            <p:ph idx="1"/>
          </p:nvPr>
        </p:nvSpPr>
        <p:spPr>
          <a:xfrm>
            <a:off x="6291923" y="1239927"/>
            <a:ext cx="4971824" cy="4680583"/>
          </a:xfrm>
        </p:spPr>
        <p:txBody>
          <a:bodyPr anchor="ctr">
            <a:normAutofit/>
          </a:bodyPr>
          <a:lstStyle/>
          <a:p>
            <a:r>
              <a:rPr lang="en-US" sz="2400" dirty="0">
                <a:latin typeface="Calibri" panose="020F0502020204030204" pitchFamily="34" charset="0"/>
                <a:ea typeface="Calibri" panose="020F0502020204030204" pitchFamily="34" charset="0"/>
                <a:cs typeface="Arial" panose="020B0604020202020204" pitchFamily="34" charset="0"/>
              </a:rPr>
              <a:t>What is </a:t>
            </a:r>
            <a:r>
              <a:rPr lang="en-US" sz="2400" dirty="0">
                <a:effectLst/>
                <a:latin typeface="Calibri" panose="020F0502020204030204" pitchFamily="34" charset="0"/>
                <a:ea typeface="Calibri" panose="020F0502020204030204" pitchFamily="34" charset="0"/>
                <a:cs typeface="Arial" panose="020B0604020202020204" pitchFamily="34" charset="0"/>
              </a:rPr>
              <a:t>a custom and culture (</a:t>
            </a:r>
            <a:r>
              <a:rPr lang="en-US" sz="2400" i="1" dirty="0" err="1">
                <a:effectLst/>
                <a:latin typeface="Calibri" panose="020F0502020204030204" pitchFamily="34" charset="0"/>
                <a:ea typeface="Calibri" panose="020F0502020204030204" pitchFamily="34" charset="0"/>
                <a:cs typeface="Arial" panose="020B0604020202020204" pitchFamily="34" charset="0"/>
              </a:rPr>
              <a:t>urf</a:t>
            </a:r>
            <a:r>
              <a:rPr lang="en-US" sz="2400" i="1" dirty="0">
                <a:effectLst/>
                <a:latin typeface="Calibri" panose="020F0502020204030204" pitchFamily="34" charset="0"/>
                <a:ea typeface="Calibri" panose="020F0502020204030204" pitchFamily="34" charset="0"/>
                <a:cs typeface="Arial" panose="020B0604020202020204" pitchFamily="34" charset="0"/>
              </a:rPr>
              <a:t> and </a:t>
            </a:r>
            <a:r>
              <a:rPr lang="en-US" sz="2400" i="1" dirty="0" err="1">
                <a:effectLst/>
                <a:latin typeface="Calibri" panose="020F0502020204030204" pitchFamily="34" charset="0"/>
                <a:ea typeface="Calibri" panose="020F0502020204030204" pitchFamily="34" charset="0"/>
                <a:cs typeface="Arial" panose="020B0604020202020204" pitchFamily="34" charset="0"/>
              </a:rPr>
              <a:t>a’dah</a:t>
            </a:r>
            <a:r>
              <a:rPr lang="en-US" sz="2400" i="1" dirty="0">
                <a:effectLst/>
                <a:latin typeface="Calibri" panose="020F0502020204030204" pitchFamily="34" charset="0"/>
                <a:ea typeface="Calibri" panose="020F0502020204030204" pitchFamily="34" charset="0"/>
                <a:cs typeface="Arial" panose="020B0604020202020204" pitchFamily="34" charset="0"/>
              </a:rPr>
              <a:t>)</a:t>
            </a:r>
            <a:r>
              <a:rPr lang="en-US" sz="2400" dirty="0">
                <a:effectLst/>
                <a:latin typeface="Calibri" panose="020F0502020204030204" pitchFamily="34" charset="0"/>
                <a:ea typeface="Calibri" panose="020F0502020204030204" pitchFamily="34" charset="0"/>
                <a:cs typeface="Arial" panose="020B0604020202020204" pitchFamily="34" charset="0"/>
              </a:rPr>
              <a:t> </a:t>
            </a:r>
          </a:p>
          <a:p>
            <a:r>
              <a:rPr lang="en-US" sz="2400" dirty="0">
                <a:latin typeface="Calibri" panose="020F0502020204030204" pitchFamily="34" charset="0"/>
                <a:ea typeface="Calibri" panose="020F0502020204030204" pitchFamily="34" charset="0"/>
                <a:cs typeface="Arial" panose="020B0604020202020204" pitchFamily="34" charset="0"/>
              </a:rPr>
              <a:t>Types of custom and culture</a:t>
            </a:r>
          </a:p>
          <a:p>
            <a:r>
              <a:rPr lang="en-US" sz="2400" dirty="0">
                <a:effectLst/>
                <a:latin typeface="Calibri" panose="020F0502020204030204" pitchFamily="34" charset="0"/>
                <a:ea typeface="Calibri" panose="020F0502020204030204" pitchFamily="34" charset="0"/>
                <a:cs typeface="Arial" panose="020B0604020202020204" pitchFamily="34" charset="0"/>
              </a:rPr>
              <a:t>Importance of custom and culture </a:t>
            </a:r>
          </a:p>
          <a:p>
            <a:r>
              <a:rPr lang="en-US" sz="2400" dirty="0">
                <a:latin typeface="Calibri" panose="020F0502020204030204" pitchFamily="34" charset="0"/>
                <a:ea typeface="Calibri" panose="020F0502020204030204" pitchFamily="34" charset="0"/>
                <a:cs typeface="Arial" panose="020B0604020202020204" pitchFamily="34" charset="0"/>
              </a:rPr>
              <a:t>Examples of custom and culture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endParaRPr lang="en-US" sz="2000" dirty="0"/>
          </a:p>
        </p:txBody>
      </p:sp>
    </p:spTree>
    <p:extLst>
      <p:ext uri="{BB962C8B-B14F-4D97-AF65-F5344CB8AC3E}">
        <p14:creationId xmlns:p14="http://schemas.microsoft.com/office/powerpoint/2010/main" val="6565384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257</Words>
  <Application>Microsoft Office PowerPoint</Application>
  <PresentationFormat>Widescreen</PresentationFormat>
  <Paragraphs>44</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Office Theme</vt:lpstr>
      <vt:lpstr>Presented by  Manzarul Islam al Azhari manz786@gmail.com  </vt:lpstr>
      <vt:lpstr>والعرف في الشرع له اعتبار  لذا عليه الحكم قد يدار     (ابن عابدين، عقود رسم المفتي، 44) </vt:lpstr>
      <vt:lpstr>Source of Fatawa in Hanafi jurisprudence</vt:lpstr>
      <vt:lpstr>Source of Fatawa in Hanafi jurisprudence</vt:lpstr>
      <vt:lpstr>Source of Fatawa in Hanafi jurisprudence </vt:lpstr>
      <vt:lpstr>Source of Fatawa in Hanafi jurisprudence </vt:lpstr>
      <vt:lpstr>Source of Fatawa in Hanafi jurisprudence</vt:lpstr>
      <vt:lpstr>Source of Fatawa in Hanafi jurisprudence</vt:lpstr>
      <vt:lpstr>Source of Fatawa in Hanafi jurisprudence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Presented by  Manzarul Islam al Azhari manz786@gmail.com  </dc:title>
  <dc:creator>Manzarul Islam</dc:creator>
  <cp:lastModifiedBy>Manzarul Islam</cp:lastModifiedBy>
  <cp:revision>1</cp:revision>
  <dcterms:created xsi:type="dcterms:W3CDTF">2020-08-09T06:43:49Z</dcterms:created>
  <dcterms:modified xsi:type="dcterms:W3CDTF">2020-08-09T06:49:19Z</dcterms:modified>
</cp:coreProperties>
</file>